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53"/>
  </p:sldMasterIdLst>
  <p:notesMasterIdLst>
    <p:notesMasterId r:id="rId160"/>
  </p:notesMasterIdLst>
  <p:handoutMasterIdLst>
    <p:handoutMasterId r:id="rId161"/>
  </p:handoutMasterIdLst>
  <p:sldIdLst>
    <p:sldId id="419" r:id="rId154"/>
    <p:sldId id="457" r:id="rId155"/>
    <p:sldId id="501" r:id="rId156"/>
    <p:sldId id="504" r:id="rId157"/>
    <p:sldId id="503" r:id="rId158"/>
    <p:sldId id="502" r:id="rId159"/>
  </p:sldIdLst>
  <p:sldSz cx="9144000" cy="6858000" type="screen4x3"/>
  <p:notesSz cx="6797675" cy="9926638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659">
          <p15:clr>
            <a:srgbClr val="A4A3A4"/>
          </p15:clr>
        </p15:guide>
        <p15:guide id="2" orient="horz" pos="1139">
          <p15:clr>
            <a:srgbClr val="A4A3A4"/>
          </p15:clr>
        </p15:guide>
        <p15:guide id="3" orient="horz" pos="640">
          <p15:clr>
            <a:srgbClr val="A4A3A4"/>
          </p15:clr>
        </p15:guide>
        <p15:guide id="4" pos="2857" userDrawn="1">
          <p15:clr>
            <a:srgbClr val="A4A3A4"/>
          </p15:clr>
        </p15:guide>
        <p15:guide id="5" pos="384">
          <p15:clr>
            <a:srgbClr val="A4A3A4"/>
          </p15:clr>
        </p15:guide>
        <p15:guide id="6" pos="5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39"/>
    <a:srgbClr val="CCFF99"/>
    <a:srgbClr val="CCFF66"/>
    <a:srgbClr val="0066FF"/>
    <a:srgbClr val="3399FF"/>
    <a:srgbClr val="FFFFCC"/>
    <a:srgbClr val="A7190E"/>
    <a:srgbClr val="FFD3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46" autoAdjust="0"/>
    <p:restoredTop sz="85469" autoAdjust="0"/>
  </p:normalViewPr>
  <p:slideViewPr>
    <p:cSldViewPr snapToGrid="0">
      <p:cViewPr varScale="1">
        <p:scale>
          <a:sx n="100" d="100"/>
          <a:sy n="100" d="100"/>
        </p:scale>
        <p:origin x="1644" y="84"/>
      </p:cViewPr>
      <p:guideLst>
        <p:guide orient="horz" pos="2659"/>
        <p:guide orient="horz" pos="1139"/>
        <p:guide orient="horz" pos="640"/>
        <p:guide pos="2857"/>
        <p:guide pos="384"/>
        <p:guide pos="566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customXml" Target="../customXml/item11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customXml" Target="../customXml/item84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33" Type="http://schemas.openxmlformats.org/officeDocument/2006/relationships/customXml" Target="../customXml/item133.xml"/><Relationship Id="rId138" Type="http://schemas.openxmlformats.org/officeDocument/2006/relationships/customXml" Target="../customXml/item138.xml"/><Relationship Id="rId154" Type="http://schemas.openxmlformats.org/officeDocument/2006/relationships/slide" Target="slides/slide1.xml"/><Relationship Id="rId159" Type="http://schemas.openxmlformats.org/officeDocument/2006/relationships/slide" Target="slides/slide6.xml"/><Relationship Id="rId16" Type="http://schemas.openxmlformats.org/officeDocument/2006/relationships/customXml" Target="../customXml/item16.xml"/><Relationship Id="rId107" Type="http://schemas.openxmlformats.org/officeDocument/2006/relationships/customXml" Target="../customXml/item10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23" Type="http://schemas.openxmlformats.org/officeDocument/2006/relationships/customXml" Target="../customXml/item123.xml"/><Relationship Id="rId128" Type="http://schemas.openxmlformats.org/officeDocument/2006/relationships/customXml" Target="../customXml/item128.xml"/><Relationship Id="rId144" Type="http://schemas.openxmlformats.org/officeDocument/2006/relationships/customXml" Target="../customXml/item144.xml"/><Relationship Id="rId149" Type="http://schemas.openxmlformats.org/officeDocument/2006/relationships/customXml" Target="../customXml/item149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customXml" Target="../customXml/item95.xml"/><Relationship Id="rId160" Type="http://schemas.openxmlformats.org/officeDocument/2006/relationships/notesMaster" Target="notesMasters/notesMaster1.xml"/><Relationship Id="rId165" Type="http://schemas.openxmlformats.org/officeDocument/2006/relationships/tableStyles" Target="tableStyles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customXml" Target="../customXml/item113.xml"/><Relationship Id="rId118" Type="http://schemas.openxmlformats.org/officeDocument/2006/relationships/customXml" Target="../customXml/item118.xml"/><Relationship Id="rId134" Type="http://schemas.openxmlformats.org/officeDocument/2006/relationships/customXml" Target="../customXml/item134.xml"/><Relationship Id="rId139" Type="http://schemas.openxmlformats.org/officeDocument/2006/relationships/customXml" Target="../customXml/item139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155" Type="http://schemas.openxmlformats.org/officeDocument/2006/relationships/slide" Target="slides/slide2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ustomXml" Target="../customXml/item103.xml"/><Relationship Id="rId108" Type="http://schemas.openxmlformats.org/officeDocument/2006/relationships/customXml" Target="../customXml/item108.xml"/><Relationship Id="rId124" Type="http://schemas.openxmlformats.org/officeDocument/2006/relationships/customXml" Target="../customXml/item124.xml"/><Relationship Id="rId129" Type="http://schemas.openxmlformats.org/officeDocument/2006/relationships/customXml" Target="../customXml/item129.xml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customXml" Target="../customXml/item91.xml"/><Relationship Id="rId96" Type="http://schemas.openxmlformats.org/officeDocument/2006/relationships/customXml" Target="../customXml/item96.xml"/><Relationship Id="rId140" Type="http://schemas.openxmlformats.org/officeDocument/2006/relationships/customXml" Target="../customXml/item140.xml"/><Relationship Id="rId145" Type="http://schemas.openxmlformats.org/officeDocument/2006/relationships/customXml" Target="../customXml/item145.xml"/><Relationship Id="rId16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customXml" Target="../customXml/item106.xml"/><Relationship Id="rId114" Type="http://schemas.openxmlformats.org/officeDocument/2006/relationships/customXml" Target="../customXml/item114.xml"/><Relationship Id="rId119" Type="http://schemas.openxmlformats.org/officeDocument/2006/relationships/customXml" Target="../customXml/item119.xml"/><Relationship Id="rId127" Type="http://schemas.openxmlformats.org/officeDocument/2006/relationships/customXml" Target="../customXml/item12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94" Type="http://schemas.openxmlformats.org/officeDocument/2006/relationships/customXml" Target="../customXml/item94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customXml" Target="../customXml/item122.xml"/><Relationship Id="rId130" Type="http://schemas.openxmlformats.org/officeDocument/2006/relationships/customXml" Target="../customXml/item130.xml"/><Relationship Id="rId135" Type="http://schemas.openxmlformats.org/officeDocument/2006/relationships/customXml" Target="../customXml/item135.xml"/><Relationship Id="rId143" Type="http://schemas.openxmlformats.org/officeDocument/2006/relationships/customXml" Target="../customXml/item143.xml"/><Relationship Id="rId148" Type="http://schemas.openxmlformats.org/officeDocument/2006/relationships/customXml" Target="../customXml/item148.xml"/><Relationship Id="rId151" Type="http://schemas.openxmlformats.org/officeDocument/2006/relationships/customXml" Target="../customXml/item151.xml"/><Relationship Id="rId156" Type="http://schemas.openxmlformats.org/officeDocument/2006/relationships/slide" Target="slides/slide3.xml"/><Relationship Id="rId16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customXml" Target="../customXml/item10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04" Type="http://schemas.openxmlformats.org/officeDocument/2006/relationships/customXml" Target="../customXml/item104.xml"/><Relationship Id="rId120" Type="http://schemas.openxmlformats.org/officeDocument/2006/relationships/customXml" Target="../customXml/item120.xml"/><Relationship Id="rId125" Type="http://schemas.openxmlformats.org/officeDocument/2006/relationships/customXml" Target="../customXml/item125.xml"/><Relationship Id="rId141" Type="http://schemas.openxmlformats.org/officeDocument/2006/relationships/customXml" Target="../customXml/item141.xml"/><Relationship Id="rId146" Type="http://schemas.openxmlformats.org/officeDocument/2006/relationships/customXml" Target="../customXml/item146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162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115" Type="http://schemas.openxmlformats.org/officeDocument/2006/relationships/customXml" Target="../customXml/item115.xml"/><Relationship Id="rId131" Type="http://schemas.openxmlformats.org/officeDocument/2006/relationships/customXml" Target="../customXml/item131.xml"/><Relationship Id="rId136" Type="http://schemas.openxmlformats.org/officeDocument/2006/relationships/customXml" Target="../customXml/item136.xml"/><Relationship Id="rId157" Type="http://schemas.openxmlformats.org/officeDocument/2006/relationships/slide" Target="slides/slide4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52" Type="http://schemas.openxmlformats.org/officeDocument/2006/relationships/customXml" Target="../customXml/item15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105" Type="http://schemas.openxmlformats.org/officeDocument/2006/relationships/customXml" Target="../customXml/item105.xml"/><Relationship Id="rId126" Type="http://schemas.openxmlformats.org/officeDocument/2006/relationships/customXml" Target="../customXml/item126.xml"/><Relationship Id="rId147" Type="http://schemas.openxmlformats.org/officeDocument/2006/relationships/customXml" Target="../customXml/item147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42" Type="http://schemas.openxmlformats.org/officeDocument/2006/relationships/customXml" Target="../customXml/item142.xml"/><Relationship Id="rId163" Type="http://schemas.openxmlformats.org/officeDocument/2006/relationships/viewProps" Target="viewProps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customXml" Target="../customXml/item116.xml"/><Relationship Id="rId137" Type="http://schemas.openxmlformats.org/officeDocument/2006/relationships/customXml" Target="../customXml/item137.xml"/><Relationship Id="rId158" Type="http://schemas.openxmlformats.org/officeDocument/2006/relationships/slide" Target="slides/slide5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32" Type="http://schemas.openxmlformats.org/officeDocument/2006/relationships/customXml" Target="../customXml/item132.xml"/><Relationship Id="rId153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5" Type="http://schemas.openxmlformats.org/officeDocument/2006/relationships/slide" Target="slides/slide6.xml"/><Relationship Id="rId4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t" anchorCtr="0" compatLnSpc="1">
            <a:prstTxWarp prst="textNoShape">
              <a:avLst/>
            </a:prstTxWarp>
          </a:bodyPr>
          <a:lstStyle>
            <a:lvl1pPr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GIS mobilny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4" y="0"/>
            <a:ext cx="2945862" cy="49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t" anchorCtr="0" compatLnSpc="1">
            <a:prstTxWarp prst="textNoShape">
              <a:avLst/>
            </a:prstTxWarp>
          </a:bodyPr>
          <a:lstStyle>
            <a:lvl1pPr algn="r"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Geoinformatyka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766"/>
            <a:ext cx="2945862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b" anchorCtr="0" compatLnSpc="1">
            <a:prstTxWarp prst="textNoShape">
              <a:avLst/>
            </a:prstTxWarp>
          </a:bodyPr>
          <a:lstStyle>
            <a:lvl1pPr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dr inż. Jan Blachowski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4" y="9428766"/>
            <a:ext cx="2945862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b" anchorCtr="0" compatLnSpc="1">
            <a:prstTxWarp prst="textNoShape">
              <a:avLst/>
            </a:prstTxWarp>
          </a:bodyPr>
          <a:lstStyle>
            <a:lvl1pPr algn="r" defTabSz="921077" eaLnBrk="1" hangingPunct="1">
              <a:defRPr sz="1200"/>
            </a:lvl1pPr>
          </a:lstStyle>
          <a:p>
            <a:pPr>
              <a:defRPr/>
            </a:pPr>
            <a:fld id="{06AA576B-7E7C-41DB-B447-037571D8107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9456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t" anchorCtr="0" compatLnSpc="1">
            <a:prstTxWarp prst="textNoShape">
              <a:avLst/>
            </a:prstTxWarp>
          </a:bodyPr>
          <a:lstStyle>
            <a:lvl1pPr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GIS mobilny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0"/>
            <a:ext cx="2945862" cy="49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t" anchorCtr="0" compatLnSpc="1">
            <a:prstTxWarp prst="textNoShape">
              <a:avLst/>
            </a:prstTxWarp>
          </a:bodyPr>
          <a:lstStyle>
            <a:lvl1pPr algn="r"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Geoinformatyka</a:t>
            </a:r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984" y="4716695"/>
            <a:ext cx="5438748" cy="446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766"/>
            <a:ext cx="2945862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b" anchorCtr="0" compatLnSpc="1">
            <a:prstTxWarp prst="textNoShape">
              <a:avLst/>
            </a:prstTxWarp>
          </a:bodyPr>
          <a:lstStyle>
            <a:lvl1pPr defTabSz="921077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dr inż. Jan Blachowski</a:t>
            </a:r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28766"/>
            <a:ext cx="2945862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11" tIns="46055" rIns="92111" bIns="46055" numCol="1" anchor="b" anchorCtr="0" compatLnSpc="1">
            <a:prstTxWarp prst="textNoShape">
              <a:avLst/>
            </a:prstTxWarp>
          </a:bodyPr>
          <a:lstStyle>
            <a:lvl1pPr algn="r" defTabSz="921077" eaLnBrk="1" hangingPunct="1">
              <a:defRPr sz="1200"/>
            </a:lvl1pPr>
          </a:lstStyle>
          <a:p>
            <a:pPr>
              <a:defRPr/>
            </a:pPr>
            <a:fld id="{519702BE-4F3C-4F5D-A2B6-592C034F9FE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72312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anose="020B0604020202020204" pitchFamily="34" charset="0"/>
            </a:endParaRPr>
          </a:p>
        </p:txBody>
      </p:sp>
      <p:sp>
        <p:nvSpPr>
          <p:cNvPr id="17412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7413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7414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6151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485DB6-B5C3-46EE-AC59-CACE23AE7631}" type="slidenum">
              <a:rPr lang="de-DE" smtClean="0"/>
              <a:pPr>
                <a:spcBef>
                  <a:spcPct val="0"/>
                </a:spcBef>
              </a:pPr>
              <a:t>1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127095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sz="1000" dirty="0">
                <a:latin typeface="Arial Narrow" panose="020B0606020202030204" pitchFamily="34" charset="0"/>
              </a:rPr>
              <a:t>Wspomnieć też o historii GIS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18436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8437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8438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8199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B58E4-0EF0-41BD-920D-D5BFEB525904}" type="slidenum">
              <a:rPr lang="de-DE" smtClean="0"/>
              <a:pPr>
                <a:spcBef>
                  <a:spcPct val="0"/>
                </a:spcBef>
              </a:pPr>
              <a:t>2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4004851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sz="1000" dirty="0">
                <a:latin typeface="Arial Narrow" panose="020B0606020202030204" pitchFamily="34" charset="0"/>
              </a:rPr>
              <a:t>Wspomnieć też o historii GIS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18436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8437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8438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8199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B58E4-0EF0-41BD-920D-D5BFEB525904}" type="slidenum">
              <a:rPr lang="de-DE" smtClean="0"/>
              <a:pPr>
                <a:spcBef>
                  <a:spcPct val="0"/>
                </a:spcBef>
              </a:pPr>
              <a:t>3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2025138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sz="1000" dirty="0">
                <a:latin typeface="Arial Narrow" panose="020B0606020202030204" pitchFamily="34" charset="0"/>
              </a:rPr>
              <a:t>Wspomnieć też o historii GIS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18436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8437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8438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8199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B58E4-0EF0-41BD-920D-D5BFEB525904}" type="slidenum">
              <a:rPr lang="de-DE" smtClean="0"/>
              <a:pPr>
                <a:spcBef>
                  <a:spcPct val="0"/>
                </a:spcBef>
              </a:pPr>
              <a:t>4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919212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sz="1000" dirty="0">
                <a:latin typeface="Arial Narrow" panose="020B0606020202030204" pitchFamily="34" charset="0"/>
              </a:rPr>
              <a:t>Wspomnieć też o historii GIS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18436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8437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8438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8199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B58E4-0EF0-41BD-920D-D5BFEB525904}" type="slidenum">
              <a:rPr lang="de-DE" smtClean="0"/>
              <a:pPr>
                <a:spcBef>
                  <a:spcPct val="0"/>
                </a:spcBef>
              </a:pPr>
              <a:t>5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135561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sz="1000" dirty="0">
                <a:latin typeface="Arial Narrow" panose="020B0606020202030204" pitchFamily="34" charset="0"/>
              </a:rPr>
              <a:t>Wspomnieć też o historii GIS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18436" name="Symbol zastępczy nagłówka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systemy informacji geograficznej</a:t>
            </a:r>
          </a:p>
        </p:txBody>
      </p:sp>
      <p:sp>
        <p:nvSpPr>
          <p:cNvPr id="18437" name="Symbol zastępczy daty 4"/>
          <p:cNvSpPr>
            <a:spLocks noGrp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smtClean="0"/>
              <a:t>geoinformatyka</a:t>
            </a:r>
            <a:endParaRPr lang="de-DE" smtClean="0"/>
          </a:p>
        </p:txBody>
      </p:sp>
      <p:sp>
        <p:nvSpPr>
          <p:cNvPr id="18438" name="Symbol zastępczy stopki 5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smtClean="0"/>
              <a:t>dr inż. Jan Blachowski</a:t>
            </a:r>
          </a:p>
        </p:txBody>
      </p:sp>
      <p:sp>
        <p:nvSpPr>
          <p:cNvPr id="8199" name="Symbol zastępczy numeru slajdu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244" indent="-275863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452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833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6214" indent="-220690" defTabSz="92107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27595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68976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035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1737" indent="-220690" defTabSz="9210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B58E4-0EF0-41BD-920D-D5BFEB525904}" type="slidenum">
              <a:rPr lang="de-DE" smtClean="0"/>
              <a:pPr>
                <a:spcBef>
                  <a:spcPct val="0"/>
                </a:spcBef>
              </a:pPr>
              <a:t>6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405874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asek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0363"/>
            <a:ext cx="1660525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55763" y="1628775"/>
            <a:ext cx="7524750" cy="5229225"/>
          </a:xfrm>
          <a:prstGeom prst="rect">
            <a:avLst/>
          </a:prstGeom>
          <a:solidFill>
            <a:srgbClr val="A71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l-PL" smtClean="0"/>
          </a:p>
        </p:txBody>
      </p:sp>
      <p:pic>
        <p:nvPicPr>
          <p:cNvPr id="6" name="Picture 9" descr="logo pl du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7742238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71663" y="2130425"/>
            <a:ext cx="7092950" cy="2019300"/>
          </a:xfrm>
        </p:spPr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1663" y="5697538"/>
            <a:ext cx="7092950" cy="900112"/>
          </a:xfrm>
        </p:spPr>
        <p:txBody>
          <a:bodyPr anchor="b"/>
          <a:lstStyle>
            <a:lvl1pPr marL="0" indent="0" algn="ctr">
              <a:buFontTx/>
              <a:buNone/>
              <a:defRPr sz="2000">
                <a:solidFill>
                  <a:srgbClr val="FFD3A1"/>
                </a:solidFill>
              </a:defRPr>
            </a:lvl1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150347428"/>
      </p:ext>
    </p:extLst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3353963"/>
      </p:ext>
    </p:extLst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931025" y="630238"/>
            <a:ext cx="2105025" cy="611187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11188" y="630238"/>
            <a:ext cx="6167437" cy="611187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0902943"/>
      </p:ext>
    </p:extLst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9944160"/>
      </p:ext>
    </p:extLst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35973567"/>
      </p:ext>
    </p:extLst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188" y="1881188"/>
            <a:ext cx="4135437" cy="4860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899025" y="1881188"/>
            <a:ext cx="4137025" cy="4860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9044082"/>
      </p:ext>
    </p:extLst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649857"/>
      </p:ext>
    </p:extLst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9002559"/>
      </p:ext>
    </p:extLst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048736"/>
      </p:ext>
    </p:extLst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96170673"/>
      </p:ext>
    </p:extLst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58458706"/>
      </p:ext>
    </p:extLst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/>
        </p:nvSpPr>
        <p:spPr bwMode="auto">
          <a:xfrm>
            <a:off x="503238" y="481013"/>
            <a:ext cx="8640762" cy="1076325"/>
          </a:xfrm>
          <a:prstGeom prst="rect">
            <a:avLst/>
          </a:prstGeom>
          <a:solidFill>
            <a:srgbClr val="A71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l-PL" smtClean="0"/>
          </a:p>
        </p:txBody>
      </p:sp>
      <p:sp>
        <p:nvSpPr>
          <p:cNvPr id="1027" name="Rectangle 13"/>
          <p:cNvSpPr>
            <a:spLocks noChangeArrowheads="1"/>
          </p:cNvSpPr>
          <p:nvPr/>
        </p:nvSpPr>
        <p:spPr bwMode="auto">
          <a:xfrm flipH="1">
            <a:off x="0" y="1557338"/>
            <a:ext cx="503238" cy="5300662"/>
          </a:xfrm>
          <a:prstGeom prst="rect">
            <a:avLst/>
          </a:prstGeom>
          <a:solidFill>
            <a:srgbClr val="A71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l-PL" smtClean="0"/>
          </a:p>
        </p:txBody>
      </p:sp>
      <p:sp>
        <p:nvSpPr>
          <p:cNvPr id="1028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630238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102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881188"/>
            <a:ext cx="842486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pic>
        <p:nvPicPr>
          <p:cNvPr id="1030" name="Picture 16" descr="logo pl mal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9050"/>
            <a:ext cx="23415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Bar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az 3" descr="Znak_WGGG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4263" r="1151" b="4263"/>
          <a:stretch>
            <a:fillRect/>
          </a:stretch>
        </p:blipFill>
        <p:spPr bwMode="auto">
          <a:xfrm>
            <a:off x="1658938" y="1627188"/>
            <a:ext cx="752475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Obraz 5" descr="Znak_WGGG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47625"/>
            <a:ext cx="16668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Obraz 6" descr="Znak_WGG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-14288"/>
            <a:ext cx="1457325" cy="16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7"/>
          <p:cNvSpPr/>
          <p:nvPr/>
        </p:nvSpPr>
        <p:spPr>
          <a:xfrm>
            <a:off x="-103188" y="1639888"/>
            <a:ext cx="1771651" cy="521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5489575"/>
            <a:ext cx="138747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68463" y="3078163"/>
            <a:ext cx="7526339" cy="1143000"/>
          </a:xfrm>
        </p:spPr>
        <p:txBody>
          <a:bodyPr/>
          <a:lstStyle/>
          <a:p>
            <a:r>
              <a:rPr lang="pl-PL" altLang="pl-PL" dirty="0" smtClean="0">
                <a:solidFill>
                  <a:schemeClr val="bg1"/>
                </a:solidFill>
              </a:rPr>
              <a:t>Wydział </a:t>
            </a:r>
            <a:r>
              <a:rPr lang="pl-PL" altLang="pl-PL" dirty="0" err="1" smtClean="0">
                <a:solidFill>
                  <a:schemeClr val="bg1"/>
                </a:solidFill>
              </a:rPr>
              <a:t>Geoinżynierii</a:t>
            </a:r>
            <a:r>
              <a:rPr lang="pl-PL" altLang="pl-PL" dirty="0" smtClean="0">
                <a:solidFill>
                  <a:schemeClr val="bg1"/>
                </a:solidFill>
              </a:rPr>
              <a:t>, Górnictwa i Geologii</a:t>
            </a:r>
          </a:p>
        </p:txBody>
      </p:sp>
      <p:sp>
        <p:nvSpPr>
          <p:cNvPr id="308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9600" y="6286500"/>
            <a:ext cx="7092950" cy="571500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pl-PL" altLang="pl-PL" sz="16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Instytut Rozwoju Terytorialnego, 14.09.2018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3" y="1767016"/>
            <a:ext cx="1542537" cy="11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9" descr="Znak_WGGG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36513"/>
            <a:ext cx="512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6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424862" cy="1035050"/>
          </a:xfrm>
        </p:spPr>
        <p:txBody>
          <a:bodyPr/>
          <a:lstStyle/>
          <a:p>
            <a:pPr algn="ctr" eaLnBrk="1" hangingPunct="1"/>
            <a:r>
              <a:rPr lang="pl-PL" sz="2800" smtClean="0">
                <a:latin typeface="Calibri" panose="020F0502020204030204" pitchFamily="34" charset="0"/>
              </a:rPr>
              <a:t>Kierunki i specjalności</a:t>
            </a:r>
            <a:endParaRPr lang="en-GB" sz="2800" smtClean="0">
              <a:latin typeface="Calibri" panose="020F0502020204030204" pitchFamily="34" charset="0"/>
            </a:endParaRPr>
          </a:p>
        </p:txBody>
      </p:sp>
      <p:sp>
        <p:nvSpPr>
          <p:cNvPr id="7172" name="Text Box 28"/>
          <p:cNvSpPr txBox="1">
            <a:spLocks noChangeArrowheads="1"/>
          </p:cNvSpPr>
          <p:nvPr/>
        </p:nvSpPr>
        <p:spPr bwMode="auto">
          <a:xfrm>
            <a:off x="8763000" y="6607175"/>
            <a:ext cx="38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fld id="{6D6C202D-EEDB-4854-96B7-FB9AC37E318C}" type="slidenum">
              <a:rPr lang="pl-PL" sz="1000">
                <a:latin typeface="Calibri" panose="020F0502020204030204" pitchFamily="34" charset="0"/>
              </a:rPr>
              <a:pPr algn="r" eaLnBrk="1" hangingPunct="1">
                <a:spcBef>
                  <a:spcPct val="50000"/>
                </a:spcBef>
                <a:buFontTx/>
                <a:buNone/>
              </a:pPr>
              <a:t>2</a:t>
            </a:fld>
            <a:endParaRPr lang="pl-PL" sz="1000">
              <a:latin typeface="Calibri" panose="020F0502020204030204" pitchFamily="34" charset="0"/>
            </a:endParaRPr>
          </a:p>
        </p:txBody>
      </p:sp>
      <p:pic>
        <p:nvPicPr>
          <p:cNvPr id="7173" name="Obraz 5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4263"/>
          <a:stretch>
            <a:fillRect/>
          </a:stretch>
        </p:blipFill>
        <p:spPr bwMode="auto">
          <a:xfrm>
            <a:off x="0" y="1555750"/>
            <a:ext cx="512763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az 7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r="1151"/>
          <a:stretch>
            <a:fillRect/>
          </a:stretch>
        </p:blipFill>
        <p:spPr bwMode="auto">
          <a:xfrm>
            <a:off x="501650" y="471488"/>
            <a:ext cx="8639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az 8" descr="Znak_WGG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0"/>
            <a:ext cx="4270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2"/>
          <p:cNvSpPr txBox="1">
            <a:spLocks noChangeArrowheads="1"/>
          </p:cNvSpPr>
          <p:nvPr/>
        </p:nvSpPr>
        <p:spPr bwMode="auto">
          <a:xfrm>
            <a:off x="611188" y="481013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b="1" dirty="0" smtClean="0">
                <a:solidFill>
                  <a:schemeClr val="bg1"/>
                </a:solidFill>
              </a:rPr>
              <a:t>ORGANIZACJA W3G</a:t>
            </a:r>
            <a:endParaRPr lang="pl-PL" altLang="pl-PL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1808163"/>
            <a:ext cx="8382000" cy="412873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 eaLnBrk="1" hangingPunct="1">
              <a:defRPr/>
            </a:pPr>
            <a:endParaRPr lang="pl-PL" sz="1600" b="1" dirty="0" smtClean="0">
              <a:solidFill>
                <a:srgbClr val="007D39"/>
              </a:solidFill>
              <a:latin typeface="Arial Black" panose="020B0A04020102020204" pitchFamily="34" charset="0"/>
              <a:cs typeface="+mn-cs"/>
            </a:endParaRPr>
          </a:p>
          <a:p>
            <a:pPr algn="ctr" eaLnBrk="1" hangingPunct="1">
              <a:defRPr/>
            </a:pPr>
            <a:r>
              <a:rPr lang="pl-PL" sz="2000" b="1" dirty="0" smtClean="0">
                <a:solidFill>
                  <a:srgbClr val="007D39"/>
                </a:solidFill>
                <a:latin typeface="Arial Black" panose="020B0A04020102020204" pitchFamily="34" charset="0"/>
                <a:cs typeface="+mn-cs"/>
              </a:rPr>
              <a:t>WYDZIAŁ GEOINŻYNIERII, GÓRNICTWA I GEOLOGII</a:t>
            </a:r>
          </a:p>
          <a:p>
            <a:pPr algn="ctr" eaLnBrk="1" hangingPunct="1">
              <a:defRPr/>
            </a:pPr>
            <a:endParaRPr lang="en-GB" sz="2000" b="1" dirty="0">
              <a:solidFill>
                <a:srgbClr val="007D39"/>
              </a:solidFill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897831" y="2714696"/>
            <a:ext cx="776908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sz="2000" b="1" dirty="0">
                <a:latin typeface="Arial Black" panose="020B0A04020102020204" pitchFamily="34" charset="0"/>
                <a:cs typeface="+mn-cs"/>
              </a:rPr>
              <a:t>Zakład Geologii i Wód Mineralnych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897831" y="3348440"/>
            <a:ext cx="776908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pl-PL"/>
            </a:defPPr>
            <a:lvl1pPr algn="ctr" eaLnBrk="1" hangingPunct="1">
              <a:defRPr sz="2000" b="1">
                <a:latin typeface="Arial Black" panose="020B0A04020102020204" pitchFamily="34" charset="0"/>
                <a:cs typeface="+mn-cs"/>
              </a:defRPr>
            </a:lvl1pPr>
          </a:lstStyle>
          <a:p>
            <a:r>
              <a:rPr lang="en-US" dirty="0" err="1"/>
              <a:t>Zakład</a:t>
            </a:r>
            <a:r>
              <a:rPr lang="en-US" dirty="0"/>
              <a:t> </a:t>
            </a:r>
            <a:r>
              <a:rPr lang="en-US" dirty="0" err="1"/>
              <a:t>Geodezji</a:t>
            </a:r>
            <a:r>
              <a:rPr lang="en-US" dirty="0"/>
              <a:t> i </a:t>
            </a:r>
            <a:r>
              <a:rPr lang="en-US" dirty="0" err="1"/>
              <a:t>Geoinformatyki</a:t>
            </a:r>
            <a:endParaRPr lang="en-US" dirty="0"/>
          </a:p>
        </p:txBody>
      </p:sp>
      <p:sp>
        <p:nvSpPr>
          <p:cNvPr id="12" name="TextBox 17"/>
          <p:cNvSpPr txBox="1"/>
          <p:nvPr/>
        </p:nvSpPr>
        <p:spPr>
          <a:xfrm>
            <a:off x="897831" y="3982184"/>
            <a:ext cx="776908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000" b="1" dirty="0" err="1">
                <a:latin typeface="Arial Black" panose="020B0A04020102020204" pitchFamily="34" charset="0"/>
                <a:cs typeface="+mn-cs"/>
              </a:rPr>
              <a:t>Zakład</a:t>
            </a:r>
            <a:r>
              <a:rPr lang="en-US" sz="2000" b="1" dirty="0">
                <a:latin typeface="Arial Black" panose="020B0A04020102020204" pitchFamily="34" charset="0"/>
                <a:cs typeface="+mn-cs"/>
              </a:rPr>
              <a:t> </a:t>
            </a:r>
            <a:r>
              <a:rPr lang="en-US" sz="2000" b="1" dirty="0" err="1">
                <a:latin typeface="Arial Black" panose="020B0A04020102020204" pitchFamily="34" charset="0"/>
                <a:cs typeface="+mn-cs"/>
              </a:rPr>
              <a:t>Górnictwa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897831" y="4615928"/>
            <a:ext cx="776908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000" b="1" dirty="0" err="1">
                <a:latin typeface="Arial Black" panose="020B0A04020102020204" pitchFamily="34" charset="0"/>
                <a:cs typeface="+mn-cs"/>
              </a:rPr>
              <a:t>Zakład</a:t>
            </a:r>
            <a:r>
              <a:rPr lang="en-US" sz="2000" b="1" dirty="0">
                <a:latin typeface="Arial Black" panose="020B0A04020102020204" pitchFamily="34" charset="0"/>
                <a:cs typeface="+mn-cs"/>
              </a:rPr>
              <a:t> </a:t>
            </a:r>
            <a:r>
              <a:rPr lang="en-US" sz="2000" b="1" dirty="0" err="1">
                <a:latin typeface="Arial Black" panose="020B0A04020102020204" pitchFamily="34" charset="0"/>
                <a:cs typeface="+mn-cs"/>
              </a:rPr>
              <a:t>Systemów</a:t>
            </a:r>
            <a:r>
              <a:rPr lang="en-US" sz="2000" b="1" dirty="0">
                <a:latin typeface="Arial Black" panose="020B0A04020102020204" pitchFamily="34" charset="0"/>
                <a:cs typeface="+mn-cs"/>
              </a:rPr>
              <a:t> </a:t>
            </a:r>
            <a:r>
              <a:rPr lang="en-US" sz="2000" b="1" dirty="0" err="1">
                <a:latin typeface="Arial Black" panose="020B0A04020102020204" pitchFamily="34" charset="0"/>
                <a:cs typeface="+mn-cs"/>
              </a:rPr>
              <a:t>Maszynowych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897831" y="5249672"/>
            <a:ext cx="776908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sz="2000" b="1" dirty="0">
                <a:latin typeface="Arial Black" panose="020B0A04020102020204" pitchFamily="34" charset="0"/>
                <a:cs typeface="+mn-cs"/>
              </a:rPr>
              <a:t>Zakład Ekonomiki Przemysłu i </a:t>
            </a:r>
            <a:r>
              <a:rPr lang="pl-PL" sz="2000" b="1" dirty="0" err="1">
                <a:latin typeface="Arial Black" panose="020B0A04020102020204" pitchFamily="34" charset="0"/>
                <a:cs typeface="+mn-cs"/>
              </a:rPr>
              <a:t>Geoekonomii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85584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9" descr="Znak_WGGG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36513"/>
            <a:ext cx="512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6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424862" cy="1035050"/>
          </a:xfrm>
        </p:spPr>
        <p:txBody>
          <a:bodyPr/>
          <a:lstStyle/>
          <a:p>
            <a:pPr algn="ctr" eaLnBrk="1" hangingPunct="1"/>
            <a:r>
              <a:rPr lang="pl-PL" sz="2800" smtClean="0">
                <a:latin typeface="Calibri" panose="020F0502020204030204" pitchFamily="34" charset="0"/>
              </a:rPr>
              <a:t>Kierunki i specjalności</a:t>
            </a:r>
            <a:endParaRPr lang="en-GB" sz="2800" smtClean="0">
              <a:latin typeface="Calibri" panose="020F0502020204030204" pitchFamily="34" charset="0"/>
            </a:endParaRPr>
          </a:p>
        </p:txBody>
      </p:sp>
      <p:sp>
        <p:nvSpPr>
          <p:cNvPr id="7172" name="Text Box 28"/>
          <p:cNvSpPr txBox="1">
            <a:spLocks noChangeArrowheads="1"/>
          </p:cNvSpPr>
          <p:nvPr/>
        </p:nvSpPr>
        <p:spPr bwMode="auto">
          <a:xfrm>
            <a:off x="8763000" y="6607175"/>
            <a:ext cx="38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fld id="{6D6C202D-EEDB-4854-96B7-FB9AC37E318C}" type="slidenum">
              <a:rPr lang="pl-PL" sz="1000">
                <a:latin typeface="Calibri" panose="020F0502020204030204" pitchFamily="34" charset="0"/>
              </a:rPr>
              <a:pPr algn="r" eaLnBrk="1" hangingPunct="1">
                <a:spcBef>
                  <a:spcPct val="50000"/>
                </a:spcBef>
                <a:buFontTx/>
                <a:buNone/>
              </a:pPr>
              <a:t>3</a:t>
            </a:fld>
            <a:endParaRPr lang="pl-PL" sz="1000">
              <a:latin typeface="Calibri" panose="020F0502020204030204" pitchFamily="34" charset="0"/>
            </a:endParaRPr>
          </a:p>
        </p:txBody>
      </p:sp>
      <p:pic>
        <p:nvPicPr>
          <p:cNvPr id="7173" name="Obraz 5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4263"/>
          <a:stretch>
            <a:fillRect/>
          </a:stretch>
        </p:blipFill>
        <p:spPr bwMode="auto">
          <a:xfrm>
            <a:off x="0" y="1555750"/>
            <a:ext cx="512763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az 7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r="1151"/>
          <a:stretch>
            <a:fillRect/>
          </a:stretch>
        </p:blipFill>
        <p:spPr bwMode="auto">
          <a:xfrm>
            <a:off x="501650" y="471488"/>
            <a:ext cx="8639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az 8" descr="Znak_WGG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0"/>
            <a:ext cx="4270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2"/>
          <p:cNvSpPr txBox="1">
            <a:spLocks noChangeArrowheads="1"/>
          </p:cNvSpPr>
          <p:nvPr/>
        </p:nvSpPr>
        <p:spPr bwMode="auto">
          <a:xfrm>
            <a:off x="611188" y="481013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b="1" dirty="0" smtClean="0">
                <a:solidFill>
                  <a:schemeClr val="bg1"/>
                </a:solidFill>
              </a:rPr>
              <a:t>DYDAKTYKA W3G</a:t>
            </a:r>
            <a:endParaRPr lang="pl-PL" altLang="pl-PL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1808163"/>
            <a:ext cx="8382000" cy="47990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 eaLnBrk="1" hangingPunct="1">
              <a:defRPr/>
            </a:pPr>
            <a:endParaRPr lang="pl-PL" sz="1600" b="1" dirty="0" smtClean="0">
              <a:solidFill>
                <a:srgbClr val="007D39"/>
              </a:solidFill>
              <a:latin typeface="Arial Black" panose="020B0A04020102020204" pitchFamily="34" charset="0"/>
              <a:cs typeface="+mn-cs"/>
            </a:endParaRPr>
          </a:p>
          <a:p>
            <a:pPr algn="ctr" eaLnBrk="1" hangingPunct="1">
              <a:defRPr/>
            </a:pPr>
            <a:r>
              <a:rPr lang="pl-PL" sz="2000" b="1" dirty="0" smtClean="0">
                <a:solidFill>
                  <a:srgbClr val="007D39"/>
                </a:solidFill>
                <a:latin typeface="Arial Black" panose="020B0A04020102020204" pitchFamily="34" charset="0"/>
                <a:cs typeface="+mn-cs"/>
              </a:rPr>
              <a:t>WYDZIAŁ GEOINŻYNIERII, GÓRNICTWA I GEOLOGII</a:t>
            </a:r>
          </a:p>
          <a:p>
            <a:pPr algn="ctr" eaLnBrk="1" hangingPunct="1">
              <a:defRPr/>
            </a:pPr>
            <a:endParaRPr lang="en-GB" sz="2000" b="1" dirty="0">
              <a:solidFill>
                <a:srgbClr val="007D39"/>
              </a:solidFill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897831" y="2714696"/>
            <a:ext cx="3637657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sz="2000" b="1" dirty="0" smtClean="0">
                <a:latin typeface="Arial Black" panose="020B0A04020102020204" pitchFamily="34" charset="0"/>
                <a:cs typeface="+mn-cs"/>
              </a:rPr>
              <a:t>Kierunek Górnictwo</a:t>
            </a:r>
          </a:p>
          <a:p>
            <a:pPr algn="ctr" eaLnBrk="1" hangingPunct="1">
              <a:defRPr/>
            </a:pPr>
            <a:r>
              <a:rPr lang="pl-PL" sz="2000" b="1" dirty="0" smtClean="0">
                <a:latin typeface="Arial Black" panose="020B0A04020102020204" pitchFamily="34" charset="0"/>
                <a:cs typeface="+mn-cs"/>
              </a:rPr>
              <a:t>i Geologia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5029261" y="2714696"/>
            <a:ext cx="3637657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sz="2000" b="1" dirty="0" smtClean="0">
                <a:latin typeface="Arial Black" panose="020B0A04020102020204" pitchFamily="34" charset="0"/>
                <a:cs typeface="+mn-cs"/>
              </a:rPr>
              <a:t>Kierunek Geodezja</a:t>
            </a:r>
          </a:p>
          <a:p>
            <a:pPr algn="ctr" eaLnBrk="1" hangingPunct="1">
              <a:defRPr/>
            </a:pPr>
            <a:r>
              <a:rPr lang="pl-PL" sz="2000" b="1" dirty="0" smtClean="0">
                <a:latin typeface="Arial Black" panose="020B0A04020102020204" pitchFamily="34" charset="0"/>
                <a:cs typeface="+mn-cs"/>
              </a:rPr>
              <a:t>i Kartografia</a:t>
            </a:r>
            <a:endParaRPr lang="en-US" sz="2000" b="1" dirty="0">
              <a:latin typeface="Arial Black" panose="020B0A04020102020204" pitchFamily="34" charset="0"/>
              <a:cs typeface="+mn-cs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016" y="3663882"/>
            <a:ext cx="3636902" cy="27276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31" y="3663882"/>
            <a:ext cx="3637657" cy="27282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952739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9" descr="Znak_WGGG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36513"/>
            <a:ext cx="512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6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424862" cy="1035050"/>
          </a:xfrm>
        </p:spPr>
        <p:txBody>
          <a:bodyPr/>
          <a:lstStyle/>
          <a:p>
            <a:pPr algn="ctr" eaLnBrk="1" hangingPunct="1"/>
            <a:r>
              <a:rPr lang="pl-PL" sz="2800" smtClean="0">
                <a:latin typeface="Calibri" panose="020F0502020204030204" pitchFamily="34" charset="0"/>
              </a:rPr>
              <a:t>Kierunki i specjalności</a:t>
            </a:r>
            <a:endParaRPr lang="en-GB" sz="2800" smtClean="0">
              <a:latin typeface="Calibri" panose="020F0502020204030204" pitchFamily="34" charset="0"/>
            </a:endParaRPr>
          </a:p>
        </p:txBody>
      </p:sp>
      <p:sp>
        <p:nvSpPr>
          <p:cNvPr id="7172" name="Text Box 28"/>
          <p:cNvSpPr txBox="1">
            <a:spLocks noChangeArrowheads="1"/>
          </p:cNvSpPr>
          <p:nvPr/>
        </p:nvSpPr>
        <p:spPr bwMode="auto">
          <a:xfrm>
            <a:off x="8763000" y="6607175"/>
            <a:ext cx="38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fld id="{6D6C202D-EEDB-4854-96B7-FB9AC37E318C}" type="slidenum">
              <a:rPr lang="pl-PL" sz="1000">
                <a:latin typeface="Calibri" panose="020F0502020204030204" pitchFamily="34" charset="0"/>
              </a:rPr>
              <a:pPr algn="r" eaLnBrk="1" hangingPunct="1">
                <a:spcBef>
                  <a:spcPct val="50000"/>
                </a:spcBef>
                <a:buFontTx/>
                <a:buNone/>
              </a:pPr>
              <a:t>4</a:t>
            </a:fld>
            <a:endParaRPr lang="pl-PL" sz="1000">
              <a:latin typeface="Calibri" panose="020F0502020204030204" pitchFamily="34" charset="0"/>
            </a:endParaRPr>
          </a:p>
        </p:txBody>
      </p:sp>
      <p:pic>
        <p:nvPicPr>
          <p:cNvPr id="7173" name="Obraz 5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4263"/>
          <a:stretch>
            <a:fillRect/>
          </a:stretch>
        </p:blipFill>
        <p:spPr bwMode="auto">
          <a:xfrm>
            <a:off x="0" y="1555750"/>
            <a:ext cx="512763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az 7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r="1151"/>
          <a:stretch>
            <a:fillRect/>
          </a:stretch>
        </p:blipFill>
        <p:spPr bwMode="auto">
          <a:xfrm>
            <a:off x="501650" y="471488"/>
            <a:ext cx="8639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az 8" descr="Znak_WGG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0"/>
            <a:ext cx="4270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2"/>
          <p:cNvSpPr txBox="1">
            <a:spLocks noChangeArrowheads="1"/>
          </p:cNvSpPr>
          <p:nvPr/>
        </p:nvSpPr>
        <p:spPr bwMode="auto">
          <a:xfrm>
            <a:off x="611188" y="481013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b="1" dirty="0" smtClean="0">
                <a:solidFill>
                  <a:schemeClr val="bg1"/>
                </a:solidFill>
              </a:rPr>
              <a:t>BADANIA NAUKOWE W3G</a:t>
            </a:r>
            <a:endParaRPr lang="pl-PL" altLang="pl-PL" b="1" dirty="0">
              <a:solidFill>
                <a:schemeClr val="bg1"/>
              </a:solidFill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609600" y="1808163"/>
            <a:ext cx="8382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 smtClean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 smtClean="0">
                <a:latin typeface="Arial Black" panose="020B0A04020102020204" pitchFamily="34" charset="0"/>
              </a:rPr>
              <a:t>Dziedzictwo </a:t>
            </a:r>
            <a:r>
              <a:rPr lang="pl-PL" dirty="0">
                <a:latin typeface="Arial Black" panose="020B0A04020102020204" pitchFamily="34" charset="0"/>
              </a:rPr>
              <a:t>i historia górnictwa oraz wykorzystanie pozostałości dawnych robót </a:t>
            </a:r>
            <a:r>
              <a:rPr lang="pl-PL" dirty="0" smtClean="0">
                <a:latin typeface="Arial Black" panose="020B0A04020102020204" pitchFamily="34" charset="0"/>
              </a:rPr>
              <a:t>górniczych,</a:t>
            </a:r>
          </a:p>
          <a:p>
            <a:pPr>
              <a:buClr>
                <a:srgbClr val="007D39"/>
              </a:buClr>
            </a:pPr>
            <a:r>
              <a:rPr lang="pl-PL" i="1" dirty="0">
                <a:latin typeface="+mn-lt"/>
              </a:rPr>
              <a:t>	</a:t>
            </a:r>
            <a:r>
              <a:rPr lang="pl-PL" i="1" dirty="0" smtClean="0">
                <a:latin typeface="+mn-lt"/>
              </a:rPr>
              <a:t>- Badania </a:t>
            </a:r>
            <a:r>
              <a:rPr lang="pl-PL" i="1" dirty="0">
                <a:latin typeface="+mn-lt"/>
              </a:rPr>
              <a:t>stanowisk dawnych robót górniczych na Dolnym </a:t>
            </a:r>
            <a:r>
              <a:rPr lang="pl-PL" i="1" dirty="0" smtClean="0">
                <a:latin typeface="+mn-lt"/>
              </a:rPr>
              <a:t>Śląsku</a:t>
            </a:r>
          </a:p>
          <a:p>
            <a:pPr>
              <a:buClr>
                <a:srgbClr val="007D39"/>
              </a:buClr>
            </a:pPr>
            <a:endParaRPr lang="pl-PL" dirty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 smtClean="0">
                <a:latin typeface="Arial Black" panose="020B0A04020102020204" pitchFamily="34" charset="0"/>
              </a:rPr>
              <a:t>Modele </a:t>
            </a:r>
            <a:r>
              <a:rPr lang="pl-PL" dirty="0">
                <a:latin typeface="Arial Black" panose="020B0A04020102020204" pitchFamily="34" charset="0"/>
              </a:rPr>
              <a:t>rewitalizacji </a:t>
            </a:r>
            <a:r>
              <a:rPr lang="pl-PL" dirty="0" smtClean="0">
                <a:latin typeface="Arial Black" panose="020B0A04020102020204" pitchFamily="34" charset="0"/>
              </a:rPr>
              <a:t>obszarów </a:t>
            </a:r>
            <a:r>
              <a:rPr lang="pl-PL" dirty="0" err="1" smtClean="0">
                <a:latin typeface="Arial Black" panose="020B0A04020102020204" pitchFamily="34" charset="0"/>
              </a:rPr>
              <a:t>pogórniczych</a:t>
            </a:r>
            <a:r>
              <a:rPr lang="pl-PL" dirty="0" smtClean="0">
                <a:latin typeface="Arial Black" panose="020B0A04020102020204" pitchFamily="34" charset="0"/>
              </a:rPr>
              <a:t>,</a:t>
            </a:r>
          </a:p>
          <a:p>
            <a:pPr lvl="2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- Badania atrakcyjności </a:t>
            </a:r>
            <a:r>
              <a:rPr lang="pl-PL" i="1" dirty="0">
                <a:latin typeface="+mn-lt"/>
              </a:rPr>
              <a:t>krajobrazu </a:t>
            </a:r>
            <a:r>
              <a:rPr lang="pl-PL" i="1" dirty="0" smtClean="0">
                <a:latin typeface="+mn-lt"/>
              </a:rPr>
              <a:t>nieczynnych kamieniołomów</a:t>
            </a:r>
          </a:p>
          <a:p>
            <a:pPr lvl="2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- Badania kosztów rekultywacji w górnictwie skalnym</a:t>
            </a: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b="1" dirty="0" smtClean="0">
                <a:latin typeface="Arial Black" panose="020B0A04020102020204" pitchFamily="34" charset="0"/>
              </a:rPr>
              <a:t>Wody lecznicze i potencjalnie lecznicze Dolnego Śląska,</a:t>
            </a:r>
          </a:p>
          <a:p>
            <a:pPr lvl="1">
              <a:buClr>
                <a:srgbClr val="007D39"/>
              </a:buClr>
            </a:pPr>
            <a:r>
              <a:rPr lang="pl-PL" dirty="0">
                <a:latin typeface="+mn-lt"/>
              </a:rPr>
              <a:t>	</a:t>
            </a:r>
            <a:r>
              <a:rPr lang="pl-PL" i="1" dirty="0" smtClean="0">
                <a:latin typeface="+mn-lt"/>
              </a:rPr>
              <a:t>- Właściwości lecznicze wód i dokumentacje hydrogeologiczne dla wód 	   leczniczych</a:t>
            </a:r>
          </a:p>
          <a:p>
            <a:pPr lvl="1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	- Potencjalnie </a:t>
            </a:r>
            <a:r>
              <a:rPr lang="pl-PL" i="1" dirty="0">
                <a:latin typeface="+mn-lt"/>
              </a:rPr>
              <a:t>lecznicze wody radonowe </a:t>
            </a:r>
            <a:r>
              <a:rPr lang="pl-PL" i="1" dirty="0" smtClean="0">
                <a:latin typeface="+mn-lt"/>
              </a:rPr>
              <a:t>bloku </a:t>
            </a:r>
            <a:r>
              <a:rPr lang="pl-PL" i="1" dirty="0" err="1" smtClean="0">
                <a:latin typeface="+mn-lt"/>
              </a:rPr>
              <a:t>przedsudeckiego</a:t>
            </a:r>
            <a:endParaRPr lang="pl-PL" i="1" dirty="0">
              <a:latin typeface="+mn-lt"/>
            </a:endParaRPr>
          </a:p>
          <a:p>
            <a:pPr lvl="1">
              <a:buClr>
                <a:srgbClr val="007D39"/>
              </a:buClr>
            </a:pPr>
            <a:endParaRPr lang="pl-PL" i="1" dirty="0" smtClean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 smtClean="0">
                <a:latin typeface="Arial Black" panose="020B0A04020102020204" pitchFamily="34" charset="0"/>
              </a:rPr>
              <a:t>Narażenie radiacyjne (gł. od radonu) ludności Dolnego Śląska</a:t>
            </a:r>
          </a:p>
          <a:p>
            <a:pPr lvl="1">
              <a:buClr>
                <a:srgbClr val="007D39"/>
              </a:buClr>
            </a:pPr>
            <a:endParaRPr lang="pl-PL" dirty="0" smtClean="0">
              <a:latin typeface="+mn-lt"/>
            </a:endParaRPr>
          </a:p>
          <a:p>
            <a:pPr lvl="1">
              <a:buClr>
                <a:srgbClr val="007D39"/>
              </a:buClr>
            </a:pPr>
            <a:r>
              <a:rPr lang="pl-PL" dirty="0">
                <a:latin typeface="+mn-lt"/>
              </a:rPr>
              <a:t>	</a:t>
            </a: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187046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9" descr="Znak_WGGG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36513"/>
            <a:ext cx="512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6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424862" cy="1035050"/>
          </a:xfrm>
        </p:spPr>
        <p:txBody>
          <a:bodyPr/>
          <a:lstStyle/>
          <a:p>
            <a:pPr algn="ctr" eaLnBrk="1" hangingPunct="1"/>
            <a:r>
              <a:rPr lang="pl-PL" sz="2800" smtClean="0">
                <a:latin typeface="Calibri" panose="020F0502020204030204" pitchFamily="34" charset="0"/>
              </a:rPr>
              <a:t>Kierunki i specjalności</a:t>
            </a:r>
            <a:endParaRPr lang="en-GB" sz="2800" smtClean="0">
              <a:latin typeface="Calibri" panose="020F0502020204030204" pitchFamily="34" charset="0"/>
            </a:endParaRPr>
          </a:p>
        </p:txBody>
      </p:sp>
      <p:sp>
        <p:nvSpPr>
          <p:cNvPr id="7172" name="Text Box 28"/>
          <p:cNvSpPr txBox="1">
            <a:spLocks noChangeArrowheads="1"/>
          </p:cNvSpPr>
          <p:nvPr/>
        </p:nvSpPr>
        <p:spPr bwMode="auto">
          <a:xfrm>
            <a:off x="8763000" y="6607175"/>
            <a:ext cx="38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fld id="{6D6C202D-EEDB-4854-96B7-FB9AC37E318C}" type="slidenum">
              <a:rPr lang="pl-PL" sz="1000">
                <a:latin typeface="Calibri" panose="020F0502020204030204" pitchFamily="34" charset="0"/>
              </a:rPr>
              <a:pPr algn="r" eaLnBrk="1" hangingPunct="1">
                <a:spcBef>
                  <a:spcPct val="50000"/>
                </a:spcBef>
                <a:buFontTx/>
                <a:buNone/>
              </a:pPr>
              <a:t>5</a:t>
            </a:fld>
            <a:endParaRPr lang="pl-PL" sz="1000">
              <a:latin typeface="Calibri" panose="020F0502020204030204" pitchFamily="34" charset="0"/>
            </a:endParaRPr>
          </a:p>
        </p:txBody>
      </p:sp>
      <p:pic>
        <p:nvPicPr>
          <p:cNvPr id="7173" name="Obraz 5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4263"/>
          <a:stretch>
            <a:fillRect/>
          </a:stretch>
        </p:blipFill>
        <p:spPr bwMode="auto">
          <a:xfrm>
            <a:off x="0" y="1555750"/>
            <a:ext cx="512763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az 7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r="1151"/>
          <a:stretch>
            <a:fillRect/>
          </a:stretch>
        </p:blipFill>
        <p:spPr bwMode="auto">
          <a:xfrm>
            <a:off x="501650" y="471488"/>
            <a:ext cx="8639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az 8" descr="Znak_WGG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0"/>
            <a:ext cx="4270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2"/>
          <p:cNvSpPr txBox="1">
            <a:spLocks noChangeArrowheads="1"/>
          </p:cNvSpPr>
          <p:nvPr/>
        </p:nvSpPr>
        <p:spPr bwMode="auto">
          <a:xfrm>
            <a:off x="611188" y="481013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b="1" dirty="0" smtClean="0">
                <a:solidFill>
                  <a:schemeClr val="bg1"/>
                </a:solidFill>
              </a:rPr>
              <a:t>BADANIA NAUKOWE W3G</a:t>
            </a:r>
            <a:endParaRPr lang="pl-PL" altLang="pl-PL" b="1" dirty="0">
              <a:solidFill>
                <a:schemeClr val="bg1"/>
              </a:solidFill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609600" y="1808163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>
                <a:latin typeface="Arial Black" panose="020B0A04020102020204" pitchFamily="34" charset="0"/>
              </a:rPr>
              <a:t>Inwentaryzacja ilości zdeponowanych odpadów eksploatacyjnych powstających przy wydobywaniu i przeróbce surowców </a:t>
            </a:r>
            <a:r>
              <a:rPr lang="pl-PL" dirty="0" smtClean="0">
                <a:latin typeface="Arial Black" panose="020B0A04020102020204" pitchFamily="34" charset="0"/>
              </a:rPr>
              <a:t>na </a:t>
            </a:r>
            <a:r>
              <a:rPr lang="pl-PL" dirty="0">
                <a:latin typeface="Arial Black" panose="020B0A04020102020204" pitchFamily="34" charset="0"/>
              </a:rPr>
              <a:t>terenie woj. </a:t>
            </a:r>
            <a:r>
              <a:rPr lang="pl-PL" dirty="0" smtClean="0">
                <a:latin typeface="Arial Black" panose="020B0A04020102020204" pitchFamily="34" charset="0"/>
              </a:rPr>
              <a:t>dolnośląskiego,</a:t>
            </a: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 smtClean="0">
              <a:latin typeface="Arial Black" panose="020B0A04020102020204" pitchFamily="34" charset="0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>
                <a:latin typeface="Arial Black" panose="020B0A04020102020204" pitchFamily="34" charset="0"/>
              </a:rPr>
              <a:t>Badania surowców, ich złóż, zasobów oraz eksploatacja i przeróbka </a:t>
            </a:r>
            <a:r>
              <a:rPr lang="pl-PL" dirty="0" smtClean="0">
                <a:latin typeface="Arial Black" panose="020B0A04020102020204" pitchFamily="34" charset="0"/>
              </a:rPr>
              <a:t>kopalin,</a:t>
            </a:r>
            <a:endParaRPr lang="pl-PL" dirty="0" smtClean="0">
              <a:latin typeface="Arial Black" panose="020B0A04020102020204" pitchFamily="34" charset="0"/>
            </a:endParaRPr>
          </a:p>
          <a:p>
            <a:pPr lvl="2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- Strategie </a:t>
            </a:r>
            <a:r>
              <a:rPr lang="pl-PL" i="1" dirty="0">
                <a:latin typeface="+mn-lt"/>
              </a:rPr>
              <a:t>i scenariusze </a:t>
            </a:r>
            <a:r>
              <a:rPr lang="pl-PL" i="1" dirty="0" smtClean="0">
                <a:latin typeface="+mn-lt"/>
              </a:rPr>
              <a:t>zagospodarowania </a:t>
            </a:r>
            <a:r>
              <a:rPr lang="pl-PL" i="1" dirty="0">
                <a:latin typeface="+mn-lt"/>
              </a:rPr>
              <a:t>i wykorzystania złóż </a:t>
            </a:r>
            <a:r>
              <a:rPr lang="pl-PL" i="1" dirty="0" smtClean="0">
                <a:latin typeface="+mn-lt"/>
              </a:rPr>
              <a:t> </a:t>
            </a:r>
          </a:p>
          <a:p>
            <a:pPr lvl="2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   surowców </a:t>
            </a:r>
            <a:r>
              <a:rPr lang="pl-PL" i="1" dirty="0">
                <a:latin typeface="+mn-lt"/>
              </a:rPr>
              <a:t>skalnych</a:t>
            </a:r>
          </a:p>
          <a:p>
            <a:pPr lvl="2">
              <a:buClr>
                <a:srgbClr val="007D39"/>
              </a:buClr>
            </a:pPr>
            <a:r>
              <a:rPr lang="pl-PL" dirty="0" smtClean="0">
                <a:latin typeface="+mn-lt"/>
              </a:rPr>
              <a:t>- </a:t>
            </a:r>
            <a:r>
              <a:rPr lang="pl-PL" i="1" dirty="0" smtClean="0">
                <a:latin typeface="+mn-lt"/>
              </a:rPr>
              <a:t>Estymacja </a:t>
            </a:r>
            <a:r>
              <a:rPr lang="pl-PL" i="1" dirty="0">
                <a:latin typeface="+mn-lt"/>
              </a:rPr>
              <a:t>kosztów powierzchniowych i ich wpływ na projekty w </a:t>
            </a:r>
            <a:r>
              <a:rPr lang="pl-PL" i="1" dirty="0" smtClean="0">
                <a:latin typeface="+mn-lt"/>
              </a:rPr>
              <a:t>   </a:t>
            </a:r>
          </a:p>
          <a:p>
            <a:pPr lvl="2">
              <a:buClr>
                <a:srgbClr val="007D39"/>
              </a:buClr>
            </a:pPr>
            <a:r>
              <a:rPr lang="pl-PL" i="1" dirty="0" smtClean="0">
                <a:latin typeface="+mn-lt"/>
              </a:rPr>
              <a:t>   górnictwie </a:t>
            </a:r>
            <a:r>
              <a:rPr lang="pl-PL" i="1" dirty="0">
                <a:latin typeface="+mn-lt"/>
              </a:rPr>
              <a:t>(węgla brunatnego)</a:t>
            </a: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b="1" dirty="0" smtClean="0">
                <a:latin typeface="Arial Black" panose="020B0A04020102020204" pitchFamily="34" charset="0"/>
              </a:rPr>
              <a:t>Badania i prognozowanie deformacji powierzchni terenów </a:t>
            </a:r>
            <a:r>
              <a:rPr lang="pl-PL" b="1" dirty="0" smtClean="0">
                <a:latin typeface="Arial Black" panose="020B0A04020102020204" pitchFamily="34" charset="0"/>
              </a:rPr>
              <a:t>górniczych,</a:t>
            </a:r>
            <a:endParaRPr lang="pl-PL" b="1" dirty="0" smtClean="0">
              <a:latin typeface="Arial Black" panose="020B0A04020102020204" pitchFamily="34" charset="0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>
              <a:latin typeface="+mn-lt"/>
            </a:endParaRP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r>
              <a:rPr lang="pl-PL" dirty="0">
                <a:latin typeface="Arial Black" panose="020B0A04020102020204" pitchFamily="34" charset="0"/>
              </a:rPr>
              <a:t>Życie z górnictwem (</a:t>
            </a:r>
            <a:r>
              <a:rPr lang="pl-PL" dirty="0" err="1">
                <a:latin typeface="Arial Black" panose="020B0A04020102020204" pitchFamily="34" charset="0"/>
              </a:rPr>
              <a:t>MineLife</a:t>
            </a:r>
            <a:r>
              <a:rPr lang="pl-PL" dirty="0">
                <a:latin typeface="Arial Black" panose="020B0A04020102020204" pitchFamily="34" charset="0"/>
              </a:rPr>
              <a:t>)</a:t>
            </a:r>
          </a:p>
          <a:p>
            <a:pPr marL="285750" indent="-285750">
              <a:buClr>
                <a:srgbClr val="007D39"/>
              </a:buClr>
              <a:buFont typeface="ESRI Cartography" panose="02000400000000000000" pitchFamily="2" charset="0"/>
              <a:buChar char="Ì"/>
            </a:pPr>
            <a:endParaRPr lang="pl-PL" dirty="0">
              <a:latin typeface="+mn-lt"/>
            </a:endParaRPr>
          </a:p>
          <a:p>
            <a:pPr lvl="1">
              <a:buClr>
                <a:srgbClr val="007D39"/>
              </a:buClr>
            </a:pPr>
            <a:endParaRPr lang="pl-PL" dirty="0" smtClean="0">
              <a:latin typeface="+mn-lt"/>
            </a:endParaRPr>
          </a:p>
          <a:p>
            <a:pPr lvl="1">
              <a:buClr>
                <a:srgbClr val="007D39"/>
              </a:buClr>
            </a:pPr>
            <a:r>
              <a:rPr lang="pl-PL" dirty="0">
                <a:latin typeface="+mn-lt"/>
              </a:rPr>
              <a:t>	</a:t>
            </a: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892875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9" descr="Znak_WGGG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1758"/>
          <a:stretch>
            <a:fillRect/>
          </a:stretch>
        </p:blipFill>
        <p:spPr bwMode="auto">
          <a:xfrm>
            <a:off x="-9525" y="-36513"/>
            <a:ext cx="512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6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424862" cy="1035050"/>
          </a:xfrm>
        </p:spPr>
        <p:txBody>
          <a:bodyPr/>
          <a:lstStyle/>
          <a:p>
            <a:pPr algn="ctr" eaLnBrk="1" hangingPunct="1"/>
            <a:r>
              <a:rPr lang="pl-PL" sz="2800" smtClean="0">
                <a:latin typeface="Calibri" panose="020F0502020204030204" pitchFamily="34" charset="0"/>
              </a:rPr>
              <a:t>Kierunki i specjalności</a:t>
            </a:r>
            <a:endParaRPr lang="en-GB" sz="2800" smtClean="0">
              <a:latin typeface="Calibri" panose="020F0502020204030204" pitchFamily="34" charset="0"/>
            </a:endParaRPr>
          </a:p>
        </p:txBody>
      </p:sp>
      <p:sp>
        <p:nvSpPr>
          <p:cNvPr id="7172" name="Text Box 28"/>
          <p:cNvSpPr txBox="1">
            <a:spLocks noChangeArrowheads="1"/>
          </p:cNvSpPr>
          <p:nvPr/>
        </p:nvSpPr>
        <p:spPr bwMode="auto">
          <a:xfrm>
            <a:off x="8763000" y="6607175"/>
            <a:ext cx="38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fld id="{6D6C202D-EEDB-4854-96B7-FB9AC37E318C}" type="slidenum">
              <a:rPr lang="pl-PL" sz="1000">
                <a:latin typeface="Calibri" panose="020F0502020204030204" pitchFamily="34" charset="0"/>
              </a:rPr>
              <a:pPr algn="r" eaLnBrk="1" hangingPunct="1">
                <a:spcBef>
                  <a:spcPct val="50000"/>
                </a:spcBef>
                <a:buFontTx/>
                <a:buNone/>
              </a:pPr>
              <a:t>6</a:t>
            </a:fld>
            <a:endParaRPr lang="pl-PL" sz="1000">
              <a:latin typeface="Calibri" panose="020F0502020204030204" pitchFamily="34" charset="0"/>
            </a:endParaRPr>
          </a:p>
        </p:txBody>
      </p:sp>
      <p:pic>
        <p:nvPicPr>
          <p:cNvPr id="7173" name="Obraz 5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4263"/>
          <a:stretch>
            <a:fillRect/>
          </a:stretch>
        </p:blipFill>
        <p:spPr bwMode="auto">
          <a:xfrm>
            <a:off x="0" y="1555750"/>
            <a:ext cx="512763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az 7" descr="Znak_WGG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r="1151"/>
          <a:stretch>
            <a:fillRect/>
          </a:stretch>
        </p:blipFill>
        <p:spPr bwMode="auto">
          <a:xfrm>
            <a:off x="501650" y="471488"/>
            <a:ext cx="8639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az 8" descr="Znak_WGG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34" b="24612"/>
          <a:stretch>
            <a:fillRect/>
          </a:stretch>
        </p:blipFill>
        <p:spPr bwMode="auto">
          <a:xfrm>
            <a:off x="0" y="0"/>
            <a:ext cx="4270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2"/>
          <p:cNvSpPr txBox="1">
            <a:spLocks noChangeArrowheads="1"/>
          </p:cNvSpPr>
          <p:nvPr/>
        </p:nvSpPr>
        <p:spPr bwMode="auto">
          <a:xfrm>
            <a:off x="611188" y="481013"/>
            <a:ext cx="84248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b="1" dirty="0" smtClean="0">
                <a:solidFill>
                  <a:schemeClr val="bg1"/>
                </a:solidFill>
              </a:rPr>
              <a:t>Dziękuję za uwagę</a:t>
            </a:r>
            <a:endParaRPr lang="pl-PL" altLang="pl-PL" b="1" dirty="0">
              <a:solidFill>
                <a:schemeClr val="bg1"/>
              </a:solidFill>
            </a:endParaRPr>
          </a:p>
        </p:txBody>
      </p:sp>
      <p:pic>
        <p:nvPicPr>
          <p:cNvPr id="35842" name="Picture 2" descr="Image may contain: one or more people, people standing and crow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44" y="2720974"/>
            <a:ext cx="78105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7"/>
          <p:cNvSpPr txBox="1"/>
          <p:nvPr/>
        </p:nvSpPr>
        <p:spPr>
          <a:xfrm>
            <a:off x="921544" y="5899289"/>
            <a:ext cx="7810499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pl-PL" sz="1600" b="1" dirty="0" smtClean="0">
                <a:latin typeface="+mn-lt"/>
                <a:cs typeface="+mn-cs"/>
              </a:rPr>
              <a:t>Kontakt</a:t>
            </a:r>
          </a:p>
          <a:p>
            <a:pPr eaLnBrk="1" hangingPunct="1">
              <a:defRPr/>
            </a:pPr>
            <a:r>
              <a:rPr lang="pl-PL" sz="1600" b="1" dirty="0" smtClean="0">
                <a:latin typeface="+mn-lt"/>
                <a:cs typeface="+mn-cs"/>
              </a:rPr>
              <a:t>Dr hab. inż. Jan Blachowski - jan.blachowski@pwr.edu.pl</a:t>
            </a:r>
          </a:p>
          <a:p>
            <a:pPr eaLnBrk="1" hangingPunct="1">
              <a:defRPr/>
            </a:pPr>
            <a:r>
              <a:rPr lang="pl-PL" sz="1600" b="1" dirty="0" smtClean="0">
                <a:latin typeface="+mn-lt"/>
                <a:cs typeface="+mn-cs"/>
              </a:rPr>
              <a:t>Dr hab. inż. Radosław </a:t>
            </a:r>
            <a:r>
              <a:rPr lang="pl-PL" sz="1600" b="1" dirty="0" err="1" smtClean="0">
                <a:latin typeface="+mn-lt"/>
                <a:cs typeface="+mn-cs"/>
              </a:rPr>
              <a:t>Zimroz</a:t>
            </a:r>
            <a:r>
              <a:rPr lang="pl-PL" sz="1600" b="1" dirty="0" smtClean="0">
                <a:latin typeface="+mn-lt"/>
                <a:cs typeface="+mn-cs"/>
              </a:rPr>
              <a:t>, prof. </a:t>
            </a:r>
            <a:r>
              <a:rPr lang="pl-PL" sz="1600" b="1" dirty="0" err="1" smtClean="0">
                <a:latin typeface="+mn-lt"/>
                <a:cs typeface="+mn-cs"/>
              </a:rPr>
              <a:t>PWr</a:t>
            </a:r>
            <a:r>
              <a:rPr lang="pl-PL" sz="1600" b="1" dirty="0" smtClean="0">
                <a:latin typeface="+mn-lt"/>
                <a:cs typeface="+mn-cs"/>
              </a:rPr>
              <a:t> - radoslaw.zimroz@pwr.edu.pl</a:t>
            </a:r>
            <a:endParaRPr lang="en-US" sz="16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82425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zablon2-PL">
  <a:themeElements>
    <a:clrScheme name="szablon2-PL 1">
      <a:dk1>
        <a:srgbClr val="000000"/>
      </a:dk1>
      <a:lt1>
        <a:srgbClr val="FFFFFF"/>
      </a:lt1>
      <a:dk2>
        <a:srgbClr val="FFEBD5"/>
      </a:dk2>
      <a:lt2>
        <a:srgbClr val="78120A"/>
      </a:lt2>
      <a:accent1>
        <a:srgbClr val="E32213"/>
      </a:accent1>
      <a:accent2>
        <a:srgbClr val="FFD3A1"/>
      </a:accent2>
      <a:accent3>
        <a:srgbClr val="FFFFFF"/>
      </a:accent3>
      <a:accent4>
        <a:srgbClr val="000000"/>
      </a:accent4>
      <a:accent5>
        <a:srgbClr val="EFABAA"/>
      </a:accent5>
      <a:accent6>
        <a:srgbClr val="E7BF91"/>
      </a:accent6>
      <a:hlink>
        <a:srgbClr val="FFD9AF"/>
      </a:hlink>
      <a:folHlink>
        <a:srgbClr val="FFB25D"/>
      </a:folHlink>
    </a:clrScheme>
    <a:fontScheme name="szablon2-PL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zablon2-PL 1">
        <a:dk1>
          <a:srgbClr val="000000"/>
        </a:dk1>
        <a:lt1>
          <a:srgbClr val="FFFFFF"/>
        </a:lt1>
        <a:dk2>
          <a:srgbClr val="FFEBD5"/>
        </a:dk2>
        <a:lt2>
          <a:srgbClr val="78120A"/>
        </a:lt2>
        <a:accent1>
          <a:srgbClr val="E32213"/>
        </a:accent1>
        <a:accent2>
          <a:srgbClr val="FFD3A1"/>
        </a:accent2>
        <a:accent3>
          <a:srgbClr val="FFFFFF"/>
        </a:accent3>
        <a:accent4>
          <a:srgbClr val="000000"/>
        </a:accent4>
        <a:accent5>
          <a:srgbClr val="EFABAA"/>
        </a:accent5>
        <a:accent6>
          <a:srgbClr val="E7BF91"/>
        </a:accent6>
        <a:hlink>
          <a:srgbClr val="FFD9AF"/>
        </a:hlink>
        <a:folHlink>
          <a:srgbClr val="FFB25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00.xml><?xml version="1.0" encoding="utf-8"?>
<EsriMapsInfo xmlns="ESRI.ArcGIS.Mapping.OfficeIntegration.PowerPointInfo">
  <Version>Version1</Version>
  <RequiresSignIn>False</RequiresSignIn>
</EsriMapsInfo>
</file>

<file path=customXml/item101.xml><?xml version="1.0" encoding="utf-8"?>
<EsriMapsInfo xmlns="ESRI.ArcGIS.Mapping.OfficeIntegration.PowerPointInfo">
  <Version>Version1</Version>
  <RequiresSignIn>False</RequiresSignIn>
</EsriMapsInfo>
</file>

<file path=customXml/item102.xml><?xml version="1.0" encoding="utf-8"?>
<EsriMapsInfo xmlns="ESRI.ArcGIS.Mapping.OfficeIntegration.PowerPointInfo">
  <Version>Version1</Version>
  <RequiresSignIn>False</RequiresSignIn>
</EsriMapsInfo>
</file>

<file path=customXml/item103.xml><?xml version="1.0" encoding="utf-8"?>
<EsriMapsInfo xmlns="ESRI.ArcGIS.Mapping.OfficeIntegration.PowerPointInfo">
  <Version>Version1</Version>
  <RequiresSignIn>False</RequiresSignIn>
</EsriMapsInfo>
</file>

<file path=customXml/item104.xml><?xml version="1.0" encoding="utf-8"?>
<EsriMapsInfo xmlns="ESRI.ArcGIS.Mapping.OfficeIntegration.PowerPointInfo">
  <Version>Version1</Version>
  <RequiresSignIn>False</RequiresSignIn>
</EsriMapsInfo>
</file>

<file path=customXml/item105.xml><?xml version="1.0" encoding="utf-8"?>
<EsriMapsInfo xmlns="ESRI.ArcGIS.Mapping.OfficeIntegration.PowerPointInfo">
  <Version>Version1</Version>
  <RequiresSignIn>False</RequiresSignIn>
</EsriMapsInfo>
</file>

<file path=customXml/item106.xml><?xml version="1.0" encoding="utf-8"?>
<EsriMapsInfo xmlns="ESRI.ArcGIS.Mapping.OfficeIntegration.PowerPointInfo">
  <Version>Version1</Version>
  <RequiresSignIn>False</RequiresSignIn>
</EsriMapsInfo>
</file>

<file path=customXml/item107.xml><?xml version="1.0" encoding="utf-8"?>
<EsriMapsInfo xmlns="ESRI.ArcGIS.Mapping.OfficeIntegration.PowerPointInfo">
  <Version>Version1</Version>
  <RequiresSignIn>False</RequiresSignIn>
</EsriMapsInfo>
</file>

<file path=customXml/item108.xml><?xml version="1.0" encoding="utf-8"?>
<EsriMapsInfo xmlns="ESRI.ArcGIS.Mapping.OfficeIntegration.PowerPointInfo">
  <Version>Version1</Version>
  <RequiresSignIn>False</RequiresSignIn>
</EsriMapsInfo>
</file>

<file path=customXml/item109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10.xml><?xml version="1.0" encoding="utf-8"?>
<EsriMapsInfo xmlns="ESRI.ArcGIS.Mapping.OfficeIntegration.PowerPointInfo">
  <Version>Version1</Version>
  <RequiresSignIn>False</RequiresSignIn>
</EsriMapsInfo>
</file>

<file path=customXml/item111.xml><?xml version="1.0" encoding="utf-8"?>
<EsriMapsInfo xmlns="ESRI.ArcGIS.Mapping.OfficeIntegration.PowerPointInfo">
  <Version>Version1</Version>
  <RequiresSignIn>False</RequiresSignIn>
</EsriMapsInfo>
</file>

<file path=customXml/item112.xml><?xml version="1.0" encoding="utf-8"?>
<EsriMapsInfo xmlns="ESRI.ArcGIS.Mapping.OfficeIntegration.PowerPointInfo">
  <Version>Version1</Version>
  <RequiresSignIn>False</RequiresSignIn>
</EsriMapsInfo>
</file>

<file path=customXml/item113.xml><?xml version="1.0" encoding="utf-8"?>
<EsriMapsInfo xmlns="ESRI.ArcGIS.Mapping.OfficeIntegration.PowerPointInfo">
  <Version>Version1</Version>
  <RequiresSignIn>False</RequiresSignIn>
</EsriMapsInfo>
</file>

<file path=customXml/item114.xml><?xml version="1.0" encoding="utf-8"?>
<EsriMapsInfo xmlns="ESRI.ArcGIS.Mapping.OfficeIntegration.PowerPointInfo">
  <Version>Version1</Version>
  <RequiresSignIn>False</RequiresSignIn>
</EsriMapsInfo>
</file>

<file path=customXml/item115.xml><?xml version="1.0" encoding="utf-8"?>
<EsriMapsInfo xmlns="ESRI.ArcGIS.Mapping.OfficeIntegration.PowerPointInfo">
  <Version>Version1</Version>
  <RequiresSignIn>False</RequiresSignIn>
</EsriMapsInfo>
</file>

<file path=customXml/item116.xml><?xml version="1.0" encoding="utf-8"?>
<EsriMapsInfo xmlns="ESRI.ArcGIS.Mapping.OfficeIntegration.PowerPointInfo">
  <Version>Version1</Version>
  <RequiresSignIn>False</RequiresSignIn>
</EsriMapsInfo>
</file>

<file path=customXml/item117.xml><?xml version="1.0" encoding="utf-8"?>
<EsriMapsInfo xmlns="ESRI.ArcGIS.Mapping.OfficeIntegration.PowerPointInfo">
  <Version>Version1</Version>
  <RequiresSignIn>False</RequiresSignIn>
</EsriMapsInfo>
</file>

<file path=customXml/item118.xml><?xml version="1.0" encoding="utf-8"?>
<EsriMapsInfo xmlns="ESRI.ArcGIS.Mapping.OfficeIntegration.PowerPointInfo">
  <Version>Version1</Version>
  <RequiresSignIn>False</RequiresSignIn>
</EsriMapsInfo>
</file>

<file path=customXml/item119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20.xml><?xml version="1.0" encoding="utf-8"?>
<EsriMapsInfo xmlns="ESRI.ArcGIS.Mapping.OfficeIntegration.PowerPointInfo">
  <Version>Version1</Version>
  <RequiresSignIn>False</RequiresSignIn>
</EsriMapsInfo>
</file>

<file path=customXml/item121.xml><?xml version="1.0" encoding="utf-8"?>
<EsriMapsInfo xmlns="ESRI.ArcGIS.Mapping.OfficeIntegration.PowerPointInfo">
  <Version>Version1</Version>
  <RequiresSignIn>False</RequiresSignIn>
</EsriMapsInfo>
</file>

<file path=customXml/item122.xml><?xml version="1.0" encoding="utf-8"?>
<EsriMapsInfo xmlns="ESRI.ArcGIS.Mapping.OfficeIntegration.PowerPointInfo">
  <Version>Version1</Version>
  <RequiresSignIn>False</RequiresSignIn>
</EsriMapsInfo>
</file>

<file path=customXml/item123.xml><?xml version="1.0" encoding="utf-8"?>
<EsriMapsInfo xmlns="ESRI.ArcGIS.Mapping.OfficeIntegration.PowerPointInfo">
  <Version>Version1</Version>
  <RequiresSignIn>False</RequiresSignIn>
</EsriMapsInfo>
</file>

<file path=customXml/item124.xml><?xml version="1.0" encoding="utf-8"?>
<EsriMapsInfo xmlns="ESRI.ArcGIS.Mapping.OfficeIntegration.PowerPointInfo">
  <Version>Version1</Version>
  <RequiresSignIn>False</RequiresSignIn>
</EsriMapsInfo>
</file>

<file path=customXml/item125.xml><?xml version="1.0" encoding="utf-8"?>
<EsriMapsInfo xmlns="ESRI.ArcGIS.Mapping.OfficeIntegration.PowerPointInfo">
  <Version>Version1</Version>
  <RequiresSignIn>False</RequiresSignIn>
</EsriMapsInfo>
</file>

<file path=customXml/item126.xml><?xml version="1.0" encoding="utf-8"?>
<EsriMapsInfo xmlns="ESRI.ArcGIS.Mapping.OfficeIntegration.PowerPointInfo">
  <Version>Version1</Version>
  <RequiresSignIn>False</RequiresSignIn>
</EsriMapsInfo>
</file>

<file path=customXml/item127.xml><?xml version="1.0" encoding="utf-8"?>
<EsriMapsInfo xmlns="ESRI.ArcGIS.Mapping.OfficeIntegration.PowerPointInfo">
  <Version>Version1</Version>
  <RequiresSignIn>False</RequiresSignIn>
</EsriMapsInfo>
</file>

<file path=customXml/item128.xml><?xml version="1.0" encoding="utf-8"?>
<EsriMapsInfo xmlns="ESRI.ArcGIS.Mapping.OfficeIntegration.PowerPointInfo">
  <Version>Version1</Version>
  <RequiresSignIn>False</RequiresSignIn>
</EsriMapsInfo>
</file>

<file path=customXml/item129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30.xml><?xml version="1.0" encoding="utf-8"?>
<EsriMapsInfo xmlns="ESRI.ArcGIS.Mapping.OfficeIntegration.PowerPointInfo">
  <Version>Version1</Version>
  <RequiresSignIn>False</RequiresSignIn>
</EsriMapsInfo>
</file>

<file path=customXml/item131.xml><?xml version="1.0" encoding="utf-8"?>
<EsriMapsInfo xmlns="ESRI.ArcGIS.Mapping.OfficeIntegration.PowerPointInfo">
  <Version>Version1</Version>
  <RequiresSignIn>False</RequiresSignIn>
</EsriMapsInfo>
</file>

<file path=customXml/item132.xml><?xml version="1.0" encoding="utf-8"?>
<EsriMapsInfo xmlns="ESRI.ArcGIS.Mapping.OfficeIntegration.PowerPointInfo">
  <Version>Version1</Version>
  <RequiresSignIn>False</RequiresSignIn>
</EsriMapsInfo>
</file>

<file path=customXml/item133.xml><?xml version="1.0" encoding="utf-8"?>
<EsriMapsInfo xmlns="ESRI.ArcGIS.Mapping.OfficeIntegration.PowerPointInfo">
  <Version>Version1</Version>
  <RequiresSignIn>False</RequiresSignIn>
</EsriMapsInfo>
</file>

<file path=customXml/item134.xml><?xml version="1.0" encoding="utf-8"?>
<EsriMapsInfo xmlns="ESRI.ArcGIS.Mapping.OfficeIntegration.PowerPointInfo">
  <Version>Version1</Version>
  <RequiresSignIn>False</RequiresSignIn>
</EsriMapsInfo>
</file>

<file path=customXml/item135.xml><?xml version="1.0" encoding="utf-8"?>
<EsriMapsInfo xmlns="ESRI.ArcGIS.Mapping.OfficeIntegration.PowerPointInfo">
  <Version>Version1</Version>
  <RequiresSignIn>False</RequiresSignIn>
</EsriMapsInfo>
</file>

<file path=customXml/item136.xml><?xml version="1.0" encoding="utf-8"?>
<EsriMapsInfo xmlns="ESRI.ArcGIS.Mapping.OfficeIntegration.PowerPointInfo">
  <Version>Version1</Version>
  <RequiresSignIn>False</RequiresSignIn>
</EsriMapsInfo>
</file>

<file path=customXml/item137.xml><?xml version="1.0" encoding="utf-8"?>
<EsriMapsInfo xmlns="ESRI.ArcGIS.Mapping.OfficeIntegration.PowerPointInfo">
  <Version>Version1</Version>
  <RequiresSignIn>False</RequiresSignIn>
</EsriMapsInfo>
</file>

<file path=customXml/item138.xml><?xml version="1.0" encoding="utf-8"?>
<EsriMapsInfo xmlns="ESRI.ArcGIS.Mapping.OfficeIntegration.PowerPointInfo">
  <Version>Version1</Version>
  <RequiresSignIn>False</RequiresSignIn>
</EsriMapsInfo>
</file>

<file path=customXml/item139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40.xml><?xml version="1.0" encoding="utf-8"?>
<EsriMapsInfo xmlns="ESRI.ArcGIS.Mapping.OfficeIntegration.PowerPointInfo">
  <Version>Version1</Version>
  <RequiresSignIn>False</RequiresSignIn>
</EsriMapsInfo>
</file>

<file path=customXml/item141.xml><?xml version="1.0" encoding="utf-8"?>
<EsriMapsInfo xmlns="ESRI.ArcGIS.Mapping.OfficeIntegration.PowerPointInfo">
  <Version>Version1</Version>
  <RequiresSignIn>False</RequiresSignIn>
</EsriMapsInfo>
</file>

<file path=customXml/item142.xml><?xml version="1.0" encoding="utf-8"?>
<EsriMapsInfo xmlns="ESRI.ArcGIS.Mapping.OfficeIntegration.PowerPointInfo">
  <Version>Version1</Version>
  <RequiresSignIn>False</RequiresSignIn>
</EsriMapsInfo>
</file>

<file path=customXml/item143.xml><?xml version="1.0" encoding="utf-8"?>
<EsriMapsInfo xmlns="ESRI.ArcGIS.Mapping.OfficeIntegration.PowerPointInfo">
  <Version>Version1</Version>
  <RequiresSignIn>False</RequiresSignIn>
</EsriMapsInfo>
</file>

<file path=customXml/item144.xml><?xml version="1.0" encoding="utf-8"?>
<EsriMapsInfo xmlns="ESRI.ArcGIS.Mapping.OfficeIntegration.PowerPointInfo">
  <Version>Version1</Version>
  <RequiresSignIn>False</RequiresSignIn>
</EsriMapsInfo>
</file>

<file path=customXml/item145.xml><?xml version="1.0" encoding="utf-8"?>
<EsriMapsInfo xmlns="ESRI.ArcGIS.Mapping.OfficeIntegration.PowerPointInfo">
  <Version>Version1</Version>
  <RequiresSignIn>False</RequiresSignIn>
</EsriMapsInfo>
</file>

<file path=customXml/item146.xml><?xml version="1.0" encoding="utf-8"?>
<EsriMapsInfo xmlns="ESRI.ArcGIS.Mapping.OfficeIntegration.PowerPointInfo">
  <Version>Version1</Version>
  <RequiresSignIn>False</RequiresSignIn>
</EsriMapsInfo>
</file>

<file path=customXml/item147.xml><?xml version="1.0" encoding="utf-8"?>
<EsriMapsInfo xmlns="ESRI.ArcGIS.Mapping.OfficeIntegration.PowerPointInfo">
  <Version>Version1</Version>
  <RequiresSignIn>False</RequiresSignIn>
</EsriMapsInfo>
</file>

<file path=customXml/item148.xml><?xml version="1.0" encoding="utf-8"?>
<EsriMapsInfo xmlns="ESRI.ArcGIS.Mapping.OfficeIntegration.PowerPointInfo">
  <Version>Version1</Version>
  <RequiresSignIn>False</RequiresSignIn>
</EsriMapsInfo>
</file>

<file path=customXml/item149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50.xml><?xml version="1.0" encoding="utf-8"?>
<EsriMapsInfo xmlns="ESRI.ArcGIS.Mapping.OfficeIntegration.PowerPointInfo">
  <Version>Version1</Version>
  <RequiresSignIn>False</RequiresSignIn>
</EsriMapsInfo>
</file>

<file path=customXml/item151.xml><?xml version="1.0" encoding="utf-8"?>
<EsriMapsInfo xmlns="ESRI.ArcGIS.Mapping.OfficeIntegration.PowerPointInfo">
  <Version>Version1</Version>
  <RequiresSignIn>False</RequiresSignIn>
</EsriMapsInfo>
</file>

<file path=customXml/item152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70.xml><?xml version="1.0" encoding="utf-8"?>
<EsriMapsInfo xmlns="ESRI.ArcGIS.Mapping.OfficeIntegration.PowerPointInfo">
  <Version>Version1</Version>
  <RequiresSignIn>False</RequiresSignIn>
</EsriMapsInfo>
</file>

<file path=customXml/item71.xml><?xml version="1.0" encoding="utf-8"?>
<EsriMapsInfo xmlns="ESRI.ArcGIS.Mapping.OfficeIntegration.PowerPointInfo">
  <Version>Version1</Version>
  <RequiresSignIn>False</RequiresSignIn>
</EsriMapsInfo>
</file>

<file path=customXml/item72.xml><?xml version="1.0" encoding="utf-8"?>
<EsriMapsInfo xmlns="ESRI.ArcGIS.Mapping.OfficeIntegration.PowerPointInfo">
  <Version>Version1</Version>
  <RequiresSignIn>False</RequiresSignIn>
</EsriMapsInfo>
</file>

<file path=customXml/item73.xml><?xml version="1.0" encoding="utf-8"?>
<EsriMapsInfo xmlns="ESRI.ArcGIS.Mapping.OfficeIntegration.PowerPointInfo">
  <Version>Version1</Version>
  <RequiresSignIn>False</RequiresSignIn>
</EsriMapsInfo>
</file>

<file path=customXml/item74.xml><?xml version="1.0" encoding="utf-8"?>
<EsriMapsInfo xmlns="ESRI.ArcGIS.Mapping.OfficeIntegration.PowerPointInfo">
  <Version>Version1</Version>
  <RequiresSignIn>False</RequiresSignIn>
</EsriMapsInfo>
</file>

<file path=customXml/item75.xml><?xml version="1.0" encoding="utf-8"?>
<EsriMapsInfo xmlns="ESRI.ArcGIS.Mapping.OfficeIntegration.PowerPointInfo">
  <Version>Version1</Version>
  <RequiresSignIn>False</RequiresSignIn>
</EsriMapsInfo>
</file>

<file path=customXml/item76.xml><?xml version="1.0" encoding="utf-8"?>
<EsriMapsInfo xmlns="ESRI.ArcGIS.Mapping.OfficeIntegration.PowerPointInfo">
  <Version>Version1</Version>
  <RequiresSignIn>False</RequiresSignIn>
</EsriMapsInfo>
</file>

<file path=customXml/item77.xml><?xml version="1.0" encoding="utf-8"?>
<EsriMapsInfo xmlns="ESRI.ArcGIS.Mapping.OfficeIntegration.PowerPointInfo">
  <Version>Version1</Version>
  <RequiresSignIn>False</RequiresSignIn>
</EsriMapsInfo>
</file>

<file path=customXml/item78.xml><?xml version="1.0" encoding="utf-8"?>
<EsriMapsInfo xmlns="ESRI.ArcGIS.Mapping.OfficeIntegration.PowerPointInfo">
  <Version>Version1</Version>
  <RequiresSignIn>False</RequiresSignIn>
</EsriMapsInfo>
</file>

<file path=customXml/item79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80.xml><?xml version="1.0" encoding="utf-8"?>
<EsriMapsInfo xmlns="ESRI.ArcGIS.Mapping.OfficeIntegration.PowerPointInfo">
  <Version>Version1</Version>
  <RequiresSignIn>False</RequiresSignIn>
</EsriMapsInfo>
</file>

<file path=customXml/item81.xml><?xml version="1.0" encoding="utf-8"?>
<EsriMapsInfo xmlns="ESRI.ArcGIS.Mapping.OfficeIntegration.PowerPointInfo">
  <Version>Version1</Version>
  <RequiresSignIn>False</RequiresSignIn>
</EsriMapsInfo>
</file>

<file path=customXml/item82.xml><?xml version="1.0" encoding="utf-8"?>
<EsriMapsInfo xmlns="ESRI.ArcGIS.Mapping.OfficeIntegration.PowerPointInfo">
  <Version>Version1</Version>
  <RequiresSignIn>False</RequiresSignIn>
</EsriMapsInfo>
</file>

<file path=customXml/item83.xml><?xml version="1.0" encoding="utf-8"?>
<EsriMapsInfo xmlns="ESRI.ArcGIS.Mapping.OfficeIntegration.PowerPointInfo">
  <Version>Version1</Version>
  <RequiresSignIn>False</RequiresSignIn>
</EsriMapsInfo>
</file>

<file path=customXml/item84.xml><?xml version="1.0" encoding="utf-8"?>
<EsriMapsInfo xmlns="ESRI.ArcGIS.Mapping.OfficeIntegration.PowerPointInfo">
  <Version>Version1</Version>
  <RequiresSignIn>False</RequiresSignIn>
</EsriMapsInfo>
</file>

<file path=customXml/item85.xml><?xml version="1.0" encoding="utf-8"?>
<EsriMapsInfo xmlns="ESRI.ArcGIS.Mapping.OfficeIntegration.PowerPointInfo">
  <Version>Version1</Version>
  <RequiresSignIn>False</RequiresSignIn>
</EsriMapsInfo>
</file>

<file path=customXml/item86.xml><?xml version="1.0" encoding="utf-8"?>
<EsriMapsInfo xmlns="ESRI.ArcGIS.Mapping.OfficeIntegration.PowerPointInfo">
  <Version>Version1</Version>
  <RequiresSignIn>False</RequiresSignIn>
</EsriMapsInfo>
</file>

<file path=customXml/item87.xml><?xml version="1.0" encoding="utf-8"?>
<EsriMapsInfo xmlns="ESRI.ArcGIS.Mapping.OfficeIntegration.PowerPointInfo">
  <Version>Version1</Version>
  <RequiresSignIn>False</RequiresSignIn>
</EsriMapsInfo>
</file>

<file path=customXml/item88.xml><?xml version="1.0" encoding="utf-8"?>
<EsriMapsInfo xmlns="ESRI.ArcGIS.Mapping.OfficeIntegration.PowerPointInfo">
  <Version>Version1</Version>
  <RequiresSignIn>False</RequiresSignIn>
</EsriMapsInfo>
</file>

<file path=customXml/item89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90.xml><?xml version="1.0" encoding="utf-8"?>
<EsriMapsInfo xmlns="ESRI.ArcGIS.Mapping.OfficeIntegration.PowerPointInfo">
  <Version>Version1</Version>
  <RequiresSignIn>False</RequiresSignIn>
</EsriMapsInfo>
</file>

<file path=customXml/item91.xml><?xml version="1.0" encoding="utf-8"?>
<EsriMapsInfo xmlns="ESRI.ArcGIS.Mapping.OfficeIntegration.PowerPointInfo">
  <Version>Version1</Version>
  <RequiresSignIn>False</RequiresSignIn>
</EsriMapsInfo>
</file>

<file path=customXml/item92.xml><?xml version="1.0" encoding="utf-8"?>
<EsriMapsInfo xmlns="ESRI.ArcGIS.Mapping.OfficeIntegration.PowerPointInfo">
  <Version>Version1</Version>
  <RequiresSignIn>False</RequiresSignIn>
</EsriMapsInfo>
</file>

<file path=customXml/item93.xml><?xml version="1.0" encoding="utf-8"?>
<EsriMapsInfo xmlns="ESRI.ArcGIS.Mapping.OfficeIntegration.PowerPointInfo">
  <Version>Version1</Version>
  <RequiresSignIn>False</RequiresSignIn>
</EsriMapsInfo>
</file>

<file path=customXml/item94.xml><?xml version="1.0" encoding="utf-8"?>
<EsriMapsInfo xmlns="ESRI.ArcGIS.Mapping.OfficeIntegration.PowerPointInfo">
  <Version>Version1</Version>
  <RequiresSignIn>False</RequiresSignIn>
</EsriMapsInfo>
</file>

<file path=customXml/item95.xml><?xml version="1.0" encoding="utf-8"?>
<EsriMapsInfo xmlns="ESRI.ArcGIS.Mapping.OfficeIntegration.PowerPointInfo">
  <Version>Version1</Version>
  <RequiresSignIn>False</RequiresSignIn>
</EsriMapsInfo>
</file>

<file path=customXml/item96.xml><?xml version="1.0" encoding="utf-8"?>
<EsriMapsInfo xmlns="ESRI.ArcGIS.Mapping.OfficeIntegration.PowerPointInfo">
  <Version>Version1</Version>
  <RequiresSignIn>False</RequiresSignIn>
</EsriMapsInfo>
</file>

<file path=customXml/item97.xml><?xml version="1.0" encoding="utf-8"?>
<EsriMapsInfo xmlns="ESRI.ArcGIS.Mapping.OfficeIntegration.PowerPointInfo">
  <Version>Version1</Version>
  <RequiresSignIn>False</RequiresSignIn>
</EsriMapsInfo>
</file>

<file path=customXml/item98.xml><?xml version="1.0" encoding="utf-8"?>
<EsriMapsInfo xmlns="ESRI.ArcGIS.Mapping.OfficeIntegration.PowerPointInfo">
  <Version>Version1</Version>
  <RequiresSignIn>False</RequiresSignIn>
</EsriMapsInfo>
</file>

<file path=customXml/item9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4E785B2-C83E-4572-B0CE-6C2E94D1A6E9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F0EB75B-A741-4A12-AABF-7D8828344BE9}">
  <ds:schemaRefs>
    <ds:schemaRef ds:uri="ESRI.ArcGIS.Mapping.OfficeIntegration.PowerPointInfo"/>
  </ds:schemaRefs>
</ds:datastoreItem>
</file>

<file path=customXml/itemProps100.xml><?xml version="1.0" encoding="utf-8"?>
<ds:datastoreItem xmlns:ds="http://schemas.openxmlformats.org/officeDocument/2006/customXml" ds:itemID="{03A4485B-88B1-4AB6-9BE7-3CE49E5B8439}">
  <ds:schemaRefs>
    <ds:schemaRef ds:uri="ESRI.ArcGIS.Mapping.OfficeIntegration.PowerPointInfo"/>
  </ds:schemaRefs>
</ds:datastoreItem>
</file>

<file path=customXml/itemProps101.xml><?xml version="1.0" encoding="utf-8"?>
<ds:datastoreItem xmlns:ds="http://schemas.openxmlformats.org/officeDocument/2006/customXml" ds:itemID="{1CD9AB40-3803-4BC1-B5F5-1179A69489D8}">
  <ds:schemaRefs>
    <ds:schemaRef ds:uri="ESRI.ArcGIS.Mapping.OfficeIntegration.PowerPointInfo"/>
  </ds:schemaRefs>
</ds:datastoreItem>
</file>

<file path=customXml/itemProps102.xml><?xml version="1.0" encoding="utf-8"?>
<ds:datastoreItem xmlns:ds="http://schemas.openxmlformats.org/officeDocument/2006/customXml" ds:itemID="{D87497A7-B7B8-46E8-AC9C-2F4452B70885}">
  <ds:schemaRefs>
    <ds:schemaRef ds:uri="ESRI.ArcGIS.Mapping.OfficeIntegration.PowerPointInfo"/>
  </ds:schemaRefs>
</ds:datastoreItem>
</file>

<file path=customXml/itemProps103.xml><?xml version="1.0" encoding="utf-8"?>
<ds:datastoreItem xmlns:ds="http://schemas.openxmlformats.org/officeDocument/2006/customXml" ds:itemID="{53A45EC1-97D8-4C02-85C2-8E162AA565C0}">
  <ds:schemaRefs>
    <ds:schemaRef ds:uri="ESRI.ArcGIS.Mapping.OfficeIntegration.PowerPointInfo"/>
  </ds:schemaRefs>
</ds:datastoreItem>
</file>

<file path=customXml/itemProps104.xml><?xml version="1.0" encoding="utf-8"?>
<ds:datastoreItem xmlns:ds="http://schemas.openxmlformats.org/officeDocument/2006/customXml" ds:itemID="{2511BEDF-4F42-4485-A6C3-7E7553612803}">
  <ds:schemaRefs>
    <ds:schemaRef ds:uri="ESRI.ArcGIS.Mapping.OfficeIntegration.PowerPointInfo"/>
  </ds:schemaRefs>
</ds:datastoreItem>
</file>

<file path=customXml/itemProps105.xml><?xml version="1.0" encoding="utf-8"?>
<ds:datastoreItem xmlns:ds="http://schemas.openxmlformats.org/officeDocument/2006/customXml" ds:itemID="{A28925A1-0662-41DF-808E-B6BC79E4936D}">
  <ds:schemaRefs>
    <ds:schemaRef ds:uri="ESRI.ArcGIS.Mapping.OfficeIntegration.PowerPointInfo"/>
  </ds:schemaRefs>
</ds:datastoreItem>
</file>

<file path=customXml/itemProps106.xml><?xml version="1.0" encoding="utf-8"?>
<ds:datastoreItem xmlns:ds="http://schemas.openxmlformats.org/officeDocument/2006/customXml" ds:itemID="{8208A345-1BD3-417E-AADD-532277E1C9EC}">
  <ds:schemaRefs>
    <ds:schemaRef ds:uri="ESRI.ArcGIS.Mapping.OfficeIntegration.PowerPointInfo"/>
  </ds:schemaRefs>
</ds:datastoreItem>
</file>

<file path=customXml/itemProps107.xml><?xml version="1.0" encoding="utf-8"?>
<ds:datastoreItem xmlns:ds="http://schemas.openxmlformats.org/officeDocument/2006/customXml" ds:itemID="{C6BDCE9B-DB13-45FC-A011-21DDC3CEC01C}">
  <ds:schemaRefs>
    <ds:schemaRef ds:uri="ESRI.ArcGIS.Mapping.OfficeIntegration.PowerPointInfo"/>
  </ds:schemaRefs>
</ds:datastoreItem>
</file>

<file path=customXml/itemProps108.xml><?xml version="1.0" encoding="utf-8"?>
<ds:datastoreItem xmlns:ds="http://schemas.openxmlformats.org/officeDocument/2006/customXml" ds:itemID="{85AED309-A5A2-4501-A8C4-391C568F2D86}">
  <ds:schemaRefs>
    <ds:schemaRef ds:uri="ESRI.ArcGIS.Mapping.OfficeIntegration.PowerPointInfo"/>
  </ds:schemaRefs>
</ds:datastoreItem>
</file>

<file path=customXml/itemProps109.xml><?xml version="1.0" encoding="utf-8"?>
<ds:datastoreItem xmlns:ds="http://schemas.openxmlformats.org/officeDocument/2006/customXml" ds:itemID="{DF078AA6-7375-41B5-9690-6733B3C985C4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4A274A3B-C2CD-4D7C-A76B-942E58F60746}">
  <ds:schemaRefs>
    <ds:schemaRef ds:uri="ESRI.ArcGIS.Mapping.OfficeIntegration.PowerPointInfo"/>
  </ds:schemaRefs>
</ds:datastoreItem>
</file>

<file path=customXml/itemProps110.xml><?xml version="1.0" encoding="utf-8"?>
<ds:datastoreItem xmlns:ds="http://schemas.openxmlformats.org/officeDocument/2006/customXml" ds:itemID="{D711452F-3B0F-4073-A42E-F7FE9FA053BC}">
  <ds:schemaRefs>
    <ds:schemaRef ds:uri="ESRI.ArcGIS.Mapping.OfficeIntegration.PowerPointInfo"/>
  </ds:schemaRefs>
</ds:datastoreItem>
</file>

<file path=customXml/itemProps111.xml><?xml version="1.0" encoding="utf-8"?>
<ds:datastoreItem xmlns:ds="http://schemas.openxmlformats.org/officeDocument/2006/customXml" ds:itemID="{AE663179-71A2-49D5-8309-764D57BD2490}">
  <ds:schemaRefs>
    <ds:schemaRef ds:uri="ESRI.ArcGIS.Mapping.OfficeIntegration.PowerPointInfo"/>
  </ds:schemaRefs>
</ds:datastoreItem>
</file>

<file path=customXml/itemProps112.xml><?xml version="1.0" encoding="utf-8"?>
<ds:datastoreItem xmlns:ds="http://schemas.openxmlformats.org/officeDocument/2006/customXml" ds:itemID="{4A841864-9C40-4D73-9CBE-69360D8E6767}">
  <ds:schemaRefs>
    <ds:schemaRef ds:uri="ESRI.ArcGIS.Mapping.OfficeIntegration.PowerPointInfo"/>
  </ds:schemaRefs>
</ds:datastoreItem>
</file>

<file path=customXml/itemProps113.xml><?xml version="1.0" encoding="utf-8"?>
<ds:datastoreItem xmlns:ds="http://schemas.openxmlformats.org/officeDocument/2006/customXml" ds:itemID="{859D2093-B0A2-4D85-9B32-3AF0EEC3E296}">
  <ds:schemaRefs>
    <ds:schemaRef ds:uri="ESRI.ArcGIS.Mapping.OfficeIntegration.PowerPointInfo"/>
  </ds:schemaRefs>
</ds:datastoreItem>
</file>

<file path=customXml/itemProps114.xml><?xml version="1.0" encoding="utf-8"?>
<ds:datastoreItem xmlns:ds="http://schemas.openxmlformats.org/officeDocument/2006/customXml" ds:itemID="{163741D8-39B5-4464-9BE7-1704137D2D3C}">
  <ds:schemaRefs>
    <ds:schemaRef ds:uri="ESRI.ArcGIS.Mapping.OfficeIntegration.PowerPointInfo"/>
  </ds:schemaRefs>
</ds:datastoreItem>
</file>

<file path=customXml/itemProps115.xml><?xml version="1.0" encoding="utf-8"?>
<ds:datastoreItem xmlns:ds="http://schemas.openxmlformats.org/officeDocument/2006/customXml" ds:itemID="{1254EE1E-520B-4AB6-BD54-716496D8F589}">
  <ds:schemaRefs>
    <ds:schemaRef ds:uri="ESRI.ArcGIS.Mapping.OfficeIntegration.PowerPointInfo"/>
  </ds:schemaRefs>
</ds:datastoreItem>
</file>

<file path=customXml/itemProps116.xml><?xml version="1.0" encoding="utf-8"?>
<ds:datastoreItem xmlns:ds="http://schemas.openxmlformats.org/officeDocument/2006/customXml" ds:itemID="{455EDFE1-50CB-4331-94BD-C75063F62FC1}">
  <ds:schemaRefs>
    <ds:schemaRef ds:uri="ESRI.ArcGIS.Mapping.OfficeIntegration.PowerPointInfo"/>
  </ds:schemaRefs>
</ds:datastoreItem>
</file>

<file path=customXml/itemProps117.xml><?xml version="1.0" encoding="utf-8"?>
<ds:datastoreItem xmlns:ds="http://schemas.openxmlformats.org/officeDocument/2006/customXml" ds:itemID="{9A390455-ABDD-4850-B726-31A481EB80DC}">
  <ds:schemaRefs>
    <ds:schemaRef ds:uri="ESRI.ArcGIS.Mapping.OfficeIntegration.PowerPointInfo"/>
  </ds:schemaRefs>
</ds:datastoreItem>
</file>

<file path=customXml/itemProps118.xml><?xml version="1.0" encoding="utf-8"?>
<ds:datastoreItem xmlns:ds="http://schemas.openxmlformats.org/officeDocument/2006/customXml" ds:itemID="{91651469-D01D-4295-B3EF-8DC94B09DDB1}">
  <ds:schemaRefs>
    <ds:schemaRef ds:uri="ESRI.ArcGIS.Mapping.OfficeIntegration.PowerPointInfo"/>
  </ds:schemaRefs>
</ds:datastoreItem>
</file>

<file path=customXml/itemProps119.xml><?xml version="1.0" encoding="utf-8"?>
<ds:datastoreItem xmlns:ds="http://schemas.openxmlformats.org/officeDocument/2006/customXml" ds:itemID="{4F24AF7B-01E2-4836-B58C-0890E95F25C2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1BA369F-DBCC-4E90-B9F7-7A21EA84938B}">
  <ds:schemaRefs>
    <ds:schemaRef ds:uri="ESRI.ArcGIS.Mapping.OfficeIntegration.PowerPointInfo"/>
  </ds:schemaRefs>
</ds:datastoreItem>
</file>

<file path=customXml/itemProps120.xml><?xml version="1.0" encoding="utf-8"?>
<ds:datastoreItem xmlns:ds="http://schemas.openxmlformats.org/officeDocument/2006/customXml" ds:itemID="{8F3AD2DD-2CAF-4305-9B7A-ED4B107ECF21}">
  <ds:schemaRefs>
    <ds:schemaRef ds:uri="ESRI.ArcGIS.Mapping.OfficeIntegration.PowerPointInfo"/>
  </ds:schemaRefs>
</ds:datastoreItem>
</file>

<file path=customXml/itemProps121.xml><?xml version="1.0" encoding="utf-8"?>
<ds:datastoreItem xmlns:ds="http://schemas.openxmlformats.org/officeDocument/2006/customXml" ds:itemID="{B2061FE8-B9CD-419F-B1D6-5850DCD0EFEB}">
  <ds:schemaRefs>
    <ds:schemaRef ds:uri="ESRI.ArcGIS.Mapping.OfficeIntegration.PowerPointInfo"/>
  </ds:schemaRefs>
</ds:datastoreItem>
</file>

<file path=customXml/itemProps122.xml><?xml version="1.0" encoding="utf-8"?>
<ds:datastoreItem xmlns:ds="http://schemas.openxmlformats.org/officeDocument/2006/customXml" ds:itemID="{61EE26C2-1D9F-450D-AA9B-9209D8FF7491}">
  <ds:schemaRefs>
    <ds:schemaRef ds:uri="ESRI.ArcGIS.Mapping.OfficeIntegration.PowerPointInfo"/>
  </ds:schemaRefs>
</ds:datastoreItem>
</file>

<file path=customXml/itemProps123.xml><?xml version="1.0" encoding="utf-8"?>
<ds:datastoreItem xmlns:ds="http://schemas.openxmlformats.org/officeDocument/2006/customXml" ds:itemID="{ABE2E432-E3AD-42EF-9E89-940CE4069AC2}">
  <ds:schemaRefs>
    <ds:schemaRef ds:uri="ESRI.ArcGIS.Mapping.OfficeIntegration.PowerPointInfo"/>
  </ds:schemaRefs>
</ds:datastoreItem>
</file>

<file path=customXml/itemProps124.xml><?xml version="1.0" encoding="utf-8"?>
<ds:datastoreItem xmlns:ds="http://schemas.openxmlformats.org/officeDocument/2006/customXml" ds:itemID="{A783A980-A48D-47F3-8AFE-FBB85A1BA47B}">
  <ds:schemaRefs>
    <ds:schemaRef ds:uri="ESRI.ArcGIS.Mapping.OfficeIntegration.PowerPointInfo"/>
  </ds:schemaRefs>
</ds:datastoreItem>
</file>

<file path=customXml/itemProps125.xml><?xml version="1.0" encoding="utf-8"?>
<ds:datastoreItem xmlns:ds="http://schemas.openxmlformats.org/officeDocument/2006/customXml" ds:itemID="{03CA7072-87A2-460B-AD8B-21527EB6510F}">
  <ds:schemaRefs>
    <ds:schemaRef ds:uri="ESRI.ArcGIS.Mapping.OfficeIntegration.PowerPointInfo"/>
  </ds:schemaRefs>
</ds:datastoreItem>
</file>

<file path=customXml/itemProps126.xml><?xml version="1.0" encoding="utf-8"?>
<ds:datastoreItem xmlns:ds="http://schemas.openxmlformats.org/officeDocument/2006/customXml" ds:itemID="{EB9168CD-504B-4B78-A5D4-D8AB316E108E}">
  <ds:schemaRefs>
    <ds:schemaRef ds:uri="ESRI.ArcGIS.Mapping.OfficeIntegration.PowerPointInfo"/>
  </ds:schemaRefs>
</ds:datastoreItem>
</file>

<file path=customXml/itemProps127.xml><?xml version="1.0" encoding="utf-8"?>
<ds:datastoreItem xmlns:ds="http://schemas.openxmlformats.org/officeDocument/2006/customXml" ds:itemID="{0A314F6F-CF48-44DB-AC14-8DBCA22A4ABA}">
  <ds:schemaRefs>
    <ds:schemaRef ds:uri="ESRI.ArcGIS.Mapping.OfficeIntegration.PowerPointInfo"/>
  </ds:schemaRefs>
</ds:datastoreItem>
</file>

<file path=customXml/itemProps128.xml><?xml version="1.0" encoding="utf-8"?>
<ds:datastoreItem xmlns:ds="http://schemas.openxmlformats.org/officeDocument/2006/customXml" ds:itemID="{BF6DDEF2-FA17-41F7-A73B-0561257B4914}">
  <ds:schemaRefs>
    <ds:schemaRef ds:uri="ESRI.ArcGIS.Mapping.OfficeIntegration.PowerPointInfo"/>
  </ds:schemaRefs>
</ds:datastoreItem>
</file>

<file path=customXml/itemProps129.xml><?xml version="1.0" encoding="utf-8"?>
<ds:datastoreItem xmlns:ds="http://schemas.openxmlformats.org/officeDocument/2006/customXml" ds:itemID="{74350D7D-BBC5-4B01-8628-4B9FCA475FE0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18A61831-60A1-4A34-8BAF-33E00F6ADDDA}">
  <ds:schemaRefs>
    <ds:schemaRef ds:uri="ESRI.ArcGIS.Mapping.OfficeIntegration.PowerPointInfo"/>
  </ds:schemaRefs>
</ds:datastoreItem>
</file>

<file path=customXml/itemProps130.xml><?xml version="1.0" encoding="utf-8"?>
<ds:datastoreItem xmlns:ds="http://schemas.openxmlformats.org/officeDocument/2006/customXml" ds:itemID="{E0AB3395-4312-4856-8DDE-17708EB2C245}">
  <ds:schemaRefs>
    <ds:schemaRef ds:uri="ESRI.ArcGIS.Mapping.OfficeIntegration.PowerPointInfo"/>
  </ds:schemaRefs>
</ds:datastoreItem>
</file>

<file path=customXml/itemProps131.xml><?xml version="1.0" encoding="utf-8"?>
<ds:datastoreItem xmlns:ds="http://schemas.openxmlformats.org/officeDocument/2006/customXml" ds:itemID="{CAF26EB4-154F-4160-A2AB-5AC5A731F2C8}">
  <ds:schemaRefs>
    <ds:schemaRef ds:uri="ESRI.ArcGIS.Mapping.OfficeIntegration.PowerPointInfo"/>
  </ds:schemaRefs>
</ds:datastoreItem>
</file>

<file path=customXml/itemProps132.xml><?xml version="1.0" encoding="utf-8"?>
<ds:datastoreItem xmlns:ds="http://schemas.openxmlformats.org/officeDocument/2006/customXml" ds:itemID="{8D0B570D-D931-475A-9BE4-3FBA4B3CF437}">
  <ds:schemaRefs>
    <ds:schemaRef ds:uri="ESRI.ArcGIS.Mapping.OfficeIntegration.PowerPointInfo"/>
  </ds:schemaRefs>
</ds:datastoreItem>
</file>

<file path=customXml/itemProps133.xml><?xml version="1.0" encoding="utf-8"?>
<ds:datastoreItem xmlns:ds="http://schemas.openxmlformats.org/officeDocument/2006/customXml" ds:itemID="{FD9FB479-30EC-4B7E-9E43-A99628E73616}">
  <ds:schemaRefs>
    <ds:schemaRef ds:uri="ESRI.ArcGIS.Mapping.OfficeIntegration.PowerPointInfo"/>
  </ds:schemaRefs>
</ds:datastoreItem>
</file>

<file path=customXml/itemProps134.xml><?xml version="1.0" encoding="utf-8"?>
<ds:datastoreItem xmlns:ds="http://schemas.openxmlformats.org/officeDocument/2006/customXml" ds:itemID="{22216F88-28A4-44B8-8568-ACA9501FB70E}">
  <ds:schemaRefs>
    <ds:schemaRef ds:uri="ESRI.ArcGIS.Mapping.OfficeIntegration.PowerPointInfo"/>
  </ds:schemaRefs>
</ds:datastoreItem>
</file>

<file path=customXml/itemProps135.xml><?xml version="1.0" encoding="utf-8"?>
<ds:datastoreItem xmlns:ds="http://schemas.openxmlformats.org/officeDocument/2006/customXml" ds:itemID="{2DACF2BC-CC94-47BD-B2C0-73A056C99B4E}">
  <ds:schemaRefs>
    <ds:schemaRef ds:uri="ESRI.ArcGIS.Mapping.OfficeIntegration.PowerPointInfo"/>
  </ds:schemaRefs>
</ds:datastoreItem>
</file>

<file path=customXml/itemProps136.xml><?xml version="1.0" encoding="utf-8"?>
<ds:datastoreItem xmlns:ds="http://schemas.openxmlformats.org/officeDocument/2006/customXml" ds:itemID="{3944C131-DBCD-43E0-8B93-C9DE94BCADAC}">
  <ds:schemaRefs>
    <ds:schemaRef ds:uri="ESRI.ArcGIS.Mapping.OfficeIntegration.PowerPointInfo"/>
  </ds:schemaRefs>
</ds:datastoreItem>
</file>

<file path=customXml/itemProps137.xml><?xml version="1.0" encoding="utf-8"?>
<ds:datastoreItem xmlns:ds="http://schemas.openxmlformats.org/officeDocument/2006/customXml" ds:itemID="{FC3F4F41-1147-4701-89E5-2651613E3699}">
  <ds:schemaRefs>
    <ds:schemaRef ds:uri="ESRI.ArcGIS.Mapping.OfficeIntegration.PowerPointInfo"/>
  </ds:schemaRefs>
</ds:datastoreItem>
</file>

<file path=customXml/itemProps138.xml><?xml version="1.0" encoding="utf-8"?>
<ds:datastoreItem xmlns:ds="http://schemas.openxmlformats.org/officeDocument/2006/customXml" ds:itemID="{5856B821-5231-4EBF-8434-35FEE40D6820}">
  <ds:schemaRefs>
    <ds:schemaRef ds:uri="ESRI.ArcGIS.Mapping.OfficeIntegration.PowerPointInfo"/>
  </ds:schemaRefs>
</ds:datastoreItem>
</file>

<file path=customXml/itemProps139.xml><?xml version="1.0" encoding="utf-8"?>
<ds:datastoreItem xmlns:ds="http://schemas.openxmlformats.org/officeDocument/2006/customXml" ds:itemID="{B68BEB77-F1E4-4977-9B38-20A3CB872919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9DA2B4C1-B791-4554-BE49-2316968CBE93}">
  <ds:schemaRefs>
    <ds:schemaRef ds:uri="ESRI.ArcGIS.Mapping.OfficeIntegration.PowerPointInfo"/>
  </ds:schemaRefs>
</ds:datastoreItem>
</file>

<file path=customXml/itemProps140.xml><?xml version="1.0" encoding="utf-8"?>
<ds:datastoreItem xmlns:ds="http://schemas.openxmlformats.org/officeDocument/2006/customXml" ds:itemID="{59A23027-843E-4316-AFAC-9AEC256A86EC}">
  <ds:schemaRefs>
    <ds:schemaRef ds:uri="ESRI.ArcGIS.Mapping.OfficeIntegration.PowerPointInfo"/>
  </ds:schemaRefs>
</ds:datastoreItem>
</file>

<file path=customXml/itemProps141.xml><?xml version="1.0" encoding="utf-8"?>
<ds:datastoreItem xmlns:ds="http://schemas.openxmlformats.org/officeDocument/2006/customXml" ds:itemID="{5FEBDB98-C492-4C06-9C6B-E592325C4C31}">
  <ds:schemaRefs>
    <ds:schemaRef ds:uri="ESRI.ArcGIS.Mapping.OfficeIntegration.PowerPointInfo"/>
  </ds:schemaRefs>
</ds:datastoreItem>
</file>

<file path=customXml/itemProps142.xml><?xml version="1.0" encoding="utf-8"?>
<ds:datastoreItem xmlns:ds="http://schemas.openxmlformats.org/officeDocument/2006/customXml" ds:itemID="{9C4F286B-9BB8-4B15-9391-1F56C19E93CD}">
  <ds:schemaRefs>
    <ds:schemaRef ds:uri="ESRI.ArcGIS.Mapping.OfficeIntegration.PowerPointInfo"/>
  </ds:schemaRefs>
</ds:datastoreItem>
</file>

<file path=customXml/itemProps143.xml><?xml version="1.0" encoding="utf-8"?>
<ds:datastoreItem xmlns:ds="http://schemas.openxmlformats.org/officeDocument/2006/customXml" ds:itemID="{38BF6C5B-7EFF-4237-9E02-EEC3A1EE7070}">
  <ds:schemaRefs>
    <ds:schemaRef ds:uri="ESRI.ArcGIS.Mapping.OfficeIntegration.PowerPointInfo"/>
  </ds:schemaRefs>
</ds:datastoreItem>
</file>

<file path=customXml/itemProps144.xml><?xml version="1.0" encoding="utf-8"?>
<ds:datastoreItem xmlns:ds="http://schemas.openxmlformats.org/officeDocument/2006/customXml" ds:itemID="{FB7F0380-0DAD-4058-9515-2F53B6A272BF}">
  <ds:schemaRefs>
    <ds:schemaRef ds:uri="ESRI.ArcGIS.Mapping.OfficeIntegration.PowerPointInfo"/>
  </ds:schemaRefs>
</ds:datastoreItem>
</file>

<file path=customXml/itemProps145.xml><?xml version="1.0" encoding="utf-8"?>
<ds:datastoreItem xmlns:ds="http://schemas.openxmlformats.org/officeDocument/2006/customXml" ds:itemID="{18ABEF5D-0064-4706-9B9E-413BB47FD4F5}">
  <ds:schemaRefs>
    <ds:schemaRef ds:uri="ESRI.ArcGIS.Mapping.OfficeIntegration.PowerPointInfo"/>
  </ds:schemaRefs>
</ds:datastoreItem>
</file>

<file path=customXml/itemProps146.xml><?xml version="1.0" encoding="utf-8"?>
<ds:datastoreItem xmlns:ds="http://schemas.openxmlformats.org/officeDocument/2006/customXml" ds:itemID="{935595C5-C0F3-4EC1-85AF-E048058857D9}">
  <ds:schemaRefs>
    <ds:schemaRef ds:uri="ESRI.ArcGIS.Mapping.OfficeIntegration.PowerPointInfo"/>
  </ds:schemaRefs>
</ds:datastoreItem>
</file>

<file path=customXml/itemProps147.xml><?xml version="1.0" encoding="utf-8"?>
<ds:datastoreItem xmlns:ds="http://schemas.openxmlformats.org/officeDocument/2006/customXml" ds:itemID="{CF6563C7-FAF5-4EB6-852B-EF1745BC76BE}">
  <ds:schemaRefs>
    <ds:schemaRef ds:uri="ESRI.ArcGIS.Mapping.OfficeIntegration.PowerPointInfo"/>
  </ds:schemaRefs>
</ds:datastoreItem>
</file>

<file path=customXml/itemProps148.xml><?xml version="1.0" encoding="utf-8"?>
<ds:datastoreItem xmlns:ds="http://schemas.openxmlformats.org/officeDocument/2006/customXml" ds:itemID="{AB5526E9-B9F8-4C74-A40D-CA49277AE9E7}">
  <ds:schemaRefs>
    <ds:schemaRef ds:uri="ESRI.ArcGIS.Mapping.OfficeIntegration.PowerPointInfo"/>
  </ds:schemaRefs>
</ds:datastoreItem>
</file>

<file path=customXml/itemProps149.xml><?xml version="1.0" encoding="utf-8"?>
<ds:datastoreItem xmlns:ds="http://schemas.openxmlformats.org/officeDocument/2006/customXml" ds:itemID="{BE799960-12A4-43B0-91B0-359BEA32093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F766DFAA-294F-42E2-84B2-8D26601B24A1}">
  <ds:schemaRefs>
    <ds:schemaRef ds:uri="ESRI.ArcGIS.Mapping.OfficeIntegration.PowerPointInfo"/>
  </ds:schemaRefs>
</ds:datastoreItem>
</file>

<file path=customXml/itemProps150.xml><?xml version="1.0" encoding="utf-8"?>
<ds:datastoreItem xmlns:ds="http://schemas.openxmlformats.org/officeDocument/2006/customXml" ds:itemID="{74D69367-FD21-4EB8-B8F7-93A9DE773730}">
  <ds:schemaRefs>
    <ds:schemaRef ds:uri="ESRI.ArcGIS.Mapping.OfficeIntegration.PowerPointInfo"/>
  </ds:schemaRefs>
</ds:datastoreItem>
</file>

<file path=customXml/itemProps151.xml><?xml version="1.0" encoding="utf-8"?>
<ds:datastoreItem xmlns:ds="http://schemas.openxmlformats.org/officeDocument/2006/customXml" ds:itemID="{33A45294-27E5-4F38-8483-5770AEE32856}">
  <ds:schemaRefs>
    <ds:schemaRef ds:uri="ESRI.ArcGIS.Mapping.OfficeIntegration.PowerPointInfo"/>
  </ds:schemaRefs>
</ds:datastoreItem>
</file>

<file path=customXml/itemProps152.xml><?xml version="1.0" encoding="utf-8"?>
<ds:datastoreItem xmlns:ds="http://schemas.openxmlformats.org/officeDocument/2006/customXml" ds:itemID="{CA2101FC-0FE7-4DB0-9818-1A6E00E6B16A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B48A636D-980D-4022-B6FB-EE4A6453FF88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212C3ECE-8426-4A74-8A56-756A3CE8E5D7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5739F67-D253-475E-9FF0-CBA635CB3CF8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EA97612-80C9-4444-B8BD-11917464E97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AE579555-EE8B-482B-BC74-49B708AA207B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5371DA0B-B2C1-4E2C-8119-4D417BA7B13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B023CA53-E9B0-44C9-8176-04112AFFF089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557FA9A1-57E7-4A2A-A6D0-58D36C8C19F7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FE82BC3A-FB5C-44D3-B448-98187E93EA35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06F4D844-2B39-4046-A99D-0B7CA0FDD33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9B96F0BB-DE80-437A-8FCC-1C89A9A37B3B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120EE1A6-C0D8-474B-9E19-8D7AB6B22723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87E37549-0F83-4AAE-8EC5-CE49EE5BB9AE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E0F39DCF-068A-41C8-8257-37B3484CE9B2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2A7A190C-F9D2-4A31-80A7-63800A041A61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99668EEC-126F-406B-B692-DCDE0204EDF2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0B20BDB-41FA-471B-A50C-AF6677C4AEA2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F4BF46AD-6000-4FD3-8601-29942107DA14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6B771616-833A-478F-83C6-72EEB9BE1809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52D51774-67DD-40DF-B200-A7F4A0AA7F1D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A32052CA-D0B3-4A93-9F60-5579F227226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D867FF42-E8FA-48C3-80CA-34D831C592D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B8C528EA-3184-4CB1-9E23-C1EE226F817E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38DA9625-DD49-4167-AC5E-B59CAAE0FE16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BC3CD1EF-CE00-44BB-B1F7-6E86784E3CEC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6D410205-92F8-4D4C-8B0B-E505435343A2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C2E976D-FF1D-437A-B643-E6CE901AD477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47F29EE3-CFD9-4CC4-8A58-6A580B677C88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B2B2E6A3-013B-4290-B6C9-8A8F752D3AE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54A851B8-C78E-4EBB-8BA8-ECFFDDEA9C8C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C655B2EE-97A8-4758-9F6D-0CFB9B112FBC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847D0325-22A0-46EA-A08B-864E0DC303E8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017197B1-9D22-4F95-8EDD-C59248809612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B95FC9D1-BA9D-4417-BC71-832D16931145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0F05895-D93C-4251-BBA8-D2B85002F58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446F52EF-28C4-44D4-B91F-8E52811241B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ACE19492-AF7B-41C1-8A1B-C6844E79A2E0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297593FF-0409-4334-BC31-66CEA970B01D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2246CDB4-0B8C-4222-BE86-4FE7055E3CE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E479F05-F08F-418D-BFA7-E40EF15C7AB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42A788A6-FF7F-48D5-81B8-F24D5959E6E4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6B667802-39E5-4618-9D05-280BCEA93624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01492D7F-FC2C-40D1-BE63-3F19F1BAA91A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A85B4CB8-21C0-4514-8E76-177F3A71AE8E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47B046E7-053A-4FD3-846E-3D1AF99BD579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775DE419-8DCC-4669-957D-708A9D28B45A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AC122BF1-D7F3-41E6-8F37-95933EC6A79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26160230-BEB9-4988-BA30-AB2D902F2A99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86288255-FD6E-4352-8113-073D8679A32E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F9DAAA3B-36EB-4A0D-9EE3-C417105AF397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BEAE93C2-A265-40FA-A8A7-9A25267E5803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A792371F-AFDC-463E-BCB6-2002989A8CF6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42117F30-9966-4743-A384-12659E634C93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018FB03C-F523-4BEC-85BC-FBDF84578CAC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8FE614FE-D02C-42DF-9084-BD9D01325FF2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0AF8945D-4078-4B12-8FC2-B55805AE97DE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3DC3ADDD-B80B-4796-87AD-276C93175802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4593C88B-6ACE-4263-91E1-8B81811B6AD5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B1D466C0-87EB-4762-AEA2-C0DC9448C17A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3A785C79-4CA8-4CD6-9794-3A650949E11F}">
  <ds:schemaRefs>
    <ds:schemaRef ds:uri="ESRI.ArcGIS.Mapping.OfficeIntegration.PowerPointInfo"/>
  </ds:schemaRefs>
</ds:datastoreItem>
</file>

<file path=customXml/itemProps70.xml><?xml version="1.0" encoding="utf-8"?>
<ds:datastoreItem xmlns:ds="http://schemas.openxmlformats.org/officeDocument/2006/customXml" ds:itemID="{CDA5A431-F75F-4455-9064-8431B6F4A1D6}">
  <ds:schemaRefs>
    <ds:schemaRef ds:uri="ESRI.ArcGIS.Mapping.OfficeIntegration.PowerPointInfo"/>
  </ds:schemaRefs>
</ds:datastoreItem>
</file>

<file path=customXml/itemProps71.xml><?xml version="1.0" encoding="utf-8"?>
<ds:datastoreItem xmlns:ds="http://schemas.openxmlformats.org/officeDocument/2006/customXml" ds:itemID="{4528EAD6-781B-4E7F-8D98-12A3526CC171}">
  <ds:schemaRefs>
    <ds:schemaRef ds:uri="ESRI.ArcGIS.Mapping.OfficeIntegration.PowerPointInfo"/>
  </ds:schemaRefs>
</ds:datastoreItem>
</file>

<file path=customXml/itemProps72.xml><?xml version="1.0" encoding="utf-8"?>
<ds:datastoreItem xmlns:ds="http://schemas.openxmlformats.org/officeDocument/2006/customXml" ds:itemID="{559AE0CA-4F75-416E-BA62-72200CCED50F}">
  <ds:schemaRefs>
    <ds:schemaRef ds:uri="ESRI.ArcGIS.Mapping.OfficeIntegration.PowerPointInfo"/>
  </ds:schemaRefs>
</ds:datastoreItem>
</file>

<file path=customXml/itemProps73.xml><?xml version="1.0" encoding="utf-8"?>
<ds:datastoreItem xmlns:ds="http://schemas.openxmlformats.org/officeDocument/2006/customXml" ds:itemID="{02000955-16B6-4247-BAA7-B616F4D83DA3}">
  <ds:schemaRefs>
    <ds:schemaRef ds:uri="ESRI.ArcGIS.Mapping.OfficeIntegration.PowerPointInfo"/>
  </ds:schemaRefs>
</ds:datastoreItem>
</file>

<file path=customXml/itemProps74.xml><?xml version="1.0" encoding="utf-8"?>
<ds:datastoreItem xmlns:ds="http://schemas.openxmlformats.org/officeDocument/2006/customXml" ds:itemID="{FA30F01D-BD2E-4A07-AA41-786AD860DF87}">
  <ds:schemaRefs>
    <ds:schemaRef ds:uri="ESRI.ArcGIS.Mapping.OfficeIntegration.PowerPointInfo"/>
  </ds:schemaRefs>
</ds:datastoreItem>
</file>

<file path=customXml/itemProps75.xml><?xml version="1.0" encoding="utf-8"?>
<ds:datastoreItem xmlns:ds="http://schemas.openxmlformats.org/officeDocument/2006/customXml" ds:itemID="{4546F0E3-E6DC-4C12-B3E8-09FC5AFDD68E}">
  <ds:schemaRefs>
    <ds:schemaRef ds:uri="ESRI.ArcGIS.Mapping.OfficeIntegration.PowerPointInfo"/>
  </ds:schemaRefs>
</ds:datastoreItem>
</file>

<file path=customXml/itemProps76.xml><?xml version="1.0" encoding="utf-8"?>
<ds:datastoreItem xmlns:ds="http://schemas.openxmlformats.org/officeDocument/2006/customXml" ds:itemID="{F8BD2597-02EE-4608-8CE7-4CE170F2B56B}">
  <ds:schemaRefs>
    <ds:schemaRef ds:uri="ESRI.ArcGIS.Mapping.OfficeIntegration.PowerPointInfo"/>
  </ds:schemaRefs>
</ds:datastoreItem>
</file>

<file path=customXml/itemProps77.xml><?xml version="1.0" encoding="utf-8"?>
<ds:datastoreItem xmlns:ds="http://schemas.openxmlformats.org/officeDocument/2006/customXml" ds:itemID="{EFBA742F-D234-491B-97DF-6A687956243D}">
  <ds:schemaRefs>
    <ds:schemaRef ds:uri="ESRI.ArcGIS.Mapping.OfficeIntegration.PowerPointInfo"/>
  </ds:schemaRefs>
</ds:datastoreItem>
</file>

<file path=customXml/itemProps78.xml><?xml version="1.0" encoding="utf-8"?>
<ds:datastoreItem xmlns:ds="http://schemas.openxmlformats.org/officeDocument/2006/customXml" ds:itemID="{EA781016-EC5D-4DBF-A2DF-18947C38F464}">
  <ds:schemaRefs>
    <ds:schemaRef ds:uri="ESRI.ArcGIS.Mapping.OfficeIntegration.PowerPointInfo"/>
  </ds:schemaRefs>
</ds:datastoreItem>
</file>

<file path=customXml/itemProps79.xml><?xml version="1.0" encoding="utf-8"?>
<ds:datastoreItem xmlns:ds="http://schemas.openxmlformats.org/officeDocument/2006/customXml" ds:itemID="{B38956F9-C65D-4B31-87B1-F9BE3690AA54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CDA66DA9-38CE-4CCA-B456-554BA41F814D}">
  <ds:schemaRefs>
    <ds:schemaRef ds:uri="ESRI.ArcGIS.Mapping.OfficeIntegration.PowerPointInfo"/>
  </ds:schemaRefs>
</ds:datastoreItem>
</file>

<file path=customXml/itemProps80.xml><?xml version="1.0" encoding="utf-8"?>
<ds:datastoreItem xmlns:ds="http://schemas.openxmlformats.org/officeDocument/2006/customXml" ds:itemID="{772502C6-B813-4D80-A3BC-D4467B240626}">
  <ds:schemaRefs>
    <ds:schemaRef ds:uri="ESRI.ArcGIS.Mapping.OfficeIntegration.PowerPointInfo"/>
  </ds:schemaRefs>
</ds:datastoreItem>
</file>

<file path=customXml/itemProps81.xml><?xml version="1.0" encoding="utf-8"?>
<ds:datastoreItem xmlns:ds="http://schemas.openxmlformats.org/officeDocument/2006/customXml" ds:itemID="{DD621116-093C-403F-867E-20A444962D7E}">
  <ds:schemaRefs>
    <ds:schemaRef ds:uri="ESRI.ArcGIS.Mapping.OfficeIntegration.PowerPointInfo"/>
  </ds:schemaRefs>
</ds:datastoreItem>
</file>

<file path=customXml/itemProps82.xml><?xml version="1.0" encoding="utf-8"?>
<ds:datastoreItem xmlns:ds="http://schemas.openxmlformats.org/officeDocument/2006/customXml" ds:itemID="{ABE76E03-B41F-457D-97E1-2097E9A8364D}">
  <ds:schemaRefs>
    <ds:schemaRef ds:uri="ESRI.ArcGIS.Mapping.OfficeIntegration.PowerPointInfo"/>
  </ds:schemaRefs>
</ds:datastoreItem>
</file>

<file path=customXml/itemProps83.xml><?xml version="1.0" encoding="utf-8"?>
<ds:datastoreItem xmlns:ds="http://schemas.openxmlformats.org/officeDocument/2006/customXml" ds:itemID="{967E2649-CB51-4C15-B2A5-A99ADFD59B49}">
  <ds:schemaRefs>
    <ds:schemaRef ds:uri="ESRI.ArcGIS.Mapping.OfficeIntegration.PowerPointInfo"/>
  </ds:schemaRefs>
</ds:datastoreItem>
</file>

<file path=customXml/itemProps84.xml><?xml version="1.0" encoding="utf-8"?>
<ds:datastoreItem xmlns:ds="http://schemas.openxmlformats.org/officeDocument/2006/customXml" ds:itemID="{3E3A0833-28CF-4AEC-8C9D-D0D33380071F}">
  <ds:schemaRefs>
    <ds:schemaRef ds:uri="ESRI.ArcGIS.Mapping.OfficeIntegration.PowerPointInfo"/>
  </ds:schemaRefs>
</ds:datastoreItem>
</file>

<file path=customXml/itemProps85.xml><?xml version="1.0" encoding="utf-8"?>
<ds:datastoreItem xmlns:ds="http://schemas.openxmlformats.org/officeDocument/2006/customXml" ds:itemID="{0C5DE761-9F5A-4F82-899B-B19ADD328F72}">
  <ds:schemaRefs>
    <ds:schemaRef ds:uri="ESRI.ArcGIS.Mapping.OfficeIntegration.PowerPointInfo"/>
  </ds:schemaRefs>
</ds:datastoreItem>
</file>

<file path=customXml/itemProps86.xml><?xml version="1.0" encoding="utf-8"?>
<ds:datastoreItem xmlns:ds="http://schemas.openxmlformats.org/officeDocument/2006/customXml" ds:itemID="{292FEB60-0995-44C6-BF2D-B31D8DFAE52B}">
  <ds:schemaRefs>
    <ds:schemaRef ds:uri="ESRI.ArcGIS.Mapping.OfficeIntegration.PowerPointInfo"/>
  </ds:schemaRefs>
</ds:datastoreItem>
</file>

<file path=customXml/itemProps87.xml><?xml version="1.0" encoding="utf-8"?>
<ds:datastoreItem xmlns:ds="http://schemas.openxmlformats.org/officeDocument/2006/customXml" ds:itemID="{14E87ED0-F9A0-4826-A069-4B8FDF7CA3A9}">
  <ds:schemaRefs>
    <ds:schemaRef ds:uri="ESRI.ArcGIS.Mapping.OfficeIntegration.PowerPointInfo"/>
  </ds:schemaRefs>
</ds:datastoreItem>
</file>

<file path=customXml/itemProps88.xml><?xml version="1.0" encoding="utf-8"?>
<ds:datastoreItem xmlns:ds="http://schemas.openxmlformats.org/officeDocument/2006/customXml" ds:itemID="{DC7A1FE1-13C5-4435-862E-1A815568CE9B}">
  <ds:schemaRefs>
    <ds:schemaRef ds:uri="ESRI.ArcGIS.Mapping.OfficeIntegration.PowerPointInfo"/>
  </ds:schemaRefs>
</ds:datastoreItem>
</file>

<file path=customXml/itemProps89.xml><?xml version="1.0" encoding="utf-8"?>
<ds:datastoreItem xmlns:ds="http://schemas.openxmlformats.org/officeDocument/2006/customXml" ds:itemID="{04C39638-3B45-4F3C-99B6-1E9CF76706F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2B20E854-B220-4B2A-A63D-AED99E8D45AC}">
  <ds:schemaRefs>
    <ds:schemaRef ds:uri="ESRI.ArcGIS.Mapping.OfficeIntegration.PowerPointInfo"/>
  </ds:schemaRefs>
</ds:datastoreItem>
</file>

<file path=customXml/itemProps90.xml><?xml version="1.0" encoding="utf-8"?>
<ds:datastoreItem xmlns:ds="http://schemas.openxmlformats.org/officeDocument/2006/customXml" ds:itemID="{008BBF87-D77D-4ACA-AE29-C2D0E0C11FA3}">
  <ds:schemaRefs>
    <ds:schemaRef ds:uri="ESRI.ArcGIS.Mapping.OfficeIntegration.PowerPointInfo"/>
  </ds:schemaRefs>
</ds:datastoreItem>
</file>

<file path=customXml/itemProps91.xml><?xml version="1.0" encoding="utf-8"?>
<ds:datastoreItem xmlns:ds="http://schemas.openxmlformats.org/officeDocument/2006/customXml" ds:itemID="{DD242C71-8CCD-4351-8444-0955F4657178}">
  <ds:schemaRefs>
    <ds:schemaRef ds:uri="ESRI.ArcGIS.Mapping.OfficeIntegration.PowerPointInfo"/>
  </ds:schemaRefs>
</ds:datastoreItem>
</file>

<file path=customXml/itemProps92.xml><?xml version="1.0" encoding="utf-8"?>
<ds:datastoreItem xmlns:ds="http://schemas.openxmlformats.org/officeDocument/2006/customXml" ds:itemID="{4CB653CF-C1B8-44A6-AD3C-C21ED223755C}">
  <ds:schemaRefs>
    <ds:schemaRef ds:uri="ESRI.ArcGIS.Mapping.OfficeIntegration.PowerPointInfo"/>
  </ds:schemaRefs>
</ds:datastoreItem>
</file>

<file path=customXml/itemProps93.xml><?xml version="1.0" encoding="utf-8"?>
<ds:datastoreItem xmlns:ds="http://schemas.openxmlformats.org/officeDocument/2006/customXml" ds:itemID="{D5682B85-218F-4728-9552-B01843984D2C}">
  <ds:schemaRefs>
    <ds:schemaRef ds:uri="ESRI.ArcGIS.Mapping.OfficeIntegration.PowerPointInfo"/>
  </ds:schemaRefs>
</ds:datastoreItem>
</file>

<file path=customXml/itemProps94.xml><?xml version="1.0" encoding="utf-8"?>
<ds:datastoreItem xmlns:ds="http://schemas.openxmlformats.org/officeDocument/2006/customXml" ds:itemID="{C6BD4EAA-00E9-413F-B29A-0B94F8AA7113}">
  <ds:schemaRefs>
    <ds:schemaRef ds:uri="ESRI.ArcGIS.Mapping.OfficeIntegration.PowerPointInfo"/>
  </ds:schemaRefs>
</ds:datastoreItem>
</file>

<file path=customXml/itemProps95.xml><?xml version="1.0" encoding="utf-8"?>
<ds:datastoreItem xmlns:ds="http://schemas.openxmlformats.org/officeDocument/2006/customXml" ds:itemID="{60A96F14-2028-4199-95A8-06F3B8BA7049}">
  <ds:schemaRefs>
    <ds:schemaRef ds:uri="ESRI.ArcGIS.Mapping.OfficeIntegration.PowerPointInfo"/>
  </ds:schemaRefs>
</ds:datastoreItem>
</file>

<file path=customXml/itemProps96.xml><?xml version="1.0" encoding="utf-8"?>
<ds:datastoreItem xmlns:ds="http://schemas.openxmlformats.org/officeDocument/2006/customXml" ds:itemID="{AA000F4A-35B1-4AF6-9099-174FC2E6F8B2}">
  <ds:schemaRefs>
    <ds:schemaRef ds:uri="ESRI.ArcGIS.Mapping.OfficeIntegration.PowerPointInfo"/>
  </ds:schemaRefs>
</ds:datastoreItem>
</file>

<file path=customXml/itemProps97.xml><?xml version="1.0" encoding="utf-8"?>
<ds:datastoreItem xmlns:ds="http://schemas.openxmlformats.org/officeDocument/2006/customXml" ds:itemID="{4A65C0A5-1090-4116-9E69-A666A64D009F}">
  <ds:schemaRefs>
    <ds:schemaRef ds:uri="ESRI.ArcGIS.Mapping.OfficeIntegration.PowerPointInfo"/>
  </ds:schemaRefs>
</ds:datastoreItem>
</file>

<file path=customXml/itemProps98.xml><?xml version="1.0" encoding="utf-8"?>
<ds:datastoreItem xmlns:ds="http://schemas.openxmlformats.org/officeDocument/2006/customXml" ds:itemID="{A0075AEF-E1D6-4CA8-BD6E-8B6F24B752DE}">
  <ds:schemaRefs>
    <ds:schemaRef ds:uri="ESRI.ArcGIS.Mapping.OfficeIntegration.PowerPointInfo"/>
  </ds:schemaRefs>
</ds:datastoreItem>
</file>

<file path=customXml/itemProps99.xml><?xml version="1.0" encoding="utf-8"?>
<ds:datastoreItem xmlns:ds="http://schemas.openxmlformats.org/officeDocument/2006/customXml" ds:itemID="{57EDD025-E463-429A-A8B4-C1AB94721909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3514</TotalTime>
  <Words>273</Words>
  <Application>Microsoft Office PowerPoint</Application>
  <PresentationFormat>Pokaz na ekranie (4:3)</PresentationFormat>
  <Paragraphs>92</Paragraphs>
  <Slides>6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Arial Narrow</vt:lpstr>
      <vt:lpstr>Calibri</vt:lpstr>
      <vt:lpstr>ESRI Cartography</vt:lpstr>
      <vt:lpstr>Trebuchet MS</vt:lpstr>
      <vt:lpstr>szablon2-PL</vt:lpstr>
      <vt:lpstr>Wydział Geoinżynierii, Górnictwa i Geologii</vt:lpstr>
      <vt:lpstr>Kierunki i specjalności</vt:lpstr>
      <vt:lpstr>Kierunki i specjalności</vt:lpstr>
      <vt:lpstr>Kierunki i specjalności</vt:lpstr>
      <vt:lpstr>Kierunki i specjalności</vt:lpstr>
      <vt:lpstr>Kierunki i specjalności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jblachowski</dc:creator>
  <cp:lastModifiedBy>Jan Blachowski</cp:lastModifiedBy>
  <cp:revision>896</cp:revision>
  <cp:lastPrinted>2018-09-14T07:55:25Z</cp:lastPrinted>
  <dcterms:created xsi:type="dcterms:W3CDTF">2007-07-31T06:58:51Z</dcterms:created>
  <dcterms:modified xsi:type="dcterms:W3CDTF">2018-09-14T07:55:40Z</dcterms:modified>
</cp:coreProperties>
</file>