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8" r:id="rId1"/>
  </p:sldMasterIdLst>
  <p:notesMasterIdLst>
    <p:notesMasterId r:id="rId9"/>
  </p:notesMasterIdLst>
  <p:handoutMasterIdLst>
    <p:handoutMasterId r:id="rId10"/>
  </p:handoutMasterIdLst>
  <p:sldIdLst>
    <p:sldId id="890" r:id="rId2"/>
    <p:sldId id="895" r:id="rId3"/>
    <p:sldId id="896" r:id="rId4"/>
    <p:sldId id="898" r:id="rId5"/>
    <p:sldId id="897" r:id="rId6"/>
    <p:sldId id="899" r:id="rId7"/>
    <p:sldId id="840" r:id="rId8"/>
  </p:sldIdLst>
  <p:sldSz cx="9144000" cy="6858000" type="screen4x3"/>
  <p:notesSz cx="6858000" cy="9926638"/>
  <p:defaultTextStyle>
    <a:defPPr>
      <a:defRPr lang="pl-PL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78" userDrawn="1">
          <p15:clr>
            <a:srgbClr val="A4A3A4"/>
          </p15:clr>
        </p15:guide>
        <p15:guide id="2" pos="2880">
          <p15:clr>
            <a:srgbClr val="A4A3A4"/>
          </p15:clr>
        </p15:guide>
        <p15:guide id="3" pos="2835" userDrawn="1">
          <p15:clr>
            <a:srgbClr val="A4A3A4"/>
          </p15:clr>
        </p15:guide>
        <p15:guide id="5" pos="2925" userDrawn="1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3120" userDrawn="1">
          <p15:clr>
            <a:srgbClr val="A4A3A4"/>
          </p15:clr>
        </p15:guide>
        <p15:guide id="2" pos="2137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Jacek Podoba" initials="JP" lastIdx="8" clrIdx="0"/>
  <p:cmAuthor id="1" name="Katarzyna Greszta" initials="KG" lastIdx="0" clrIdx="1"/>
  <p:cmAuthor id="2" name="Izabela Snopek" initials="IS" lastIdx="1" clrIdx="2"/>
  <p:cmAuthor id="3" name="Monika Teklak" initials="MT" lastIdx="15" clrIdx="3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AF0539"/>
    <a:srgbClr val="F2F2F2"/>
    <a:srgbClr val="623C75"/>
    <a:srgbClr val="6D8C30"/>
    <a:srgbClr val="CA5519"/>
    <a:srgbClr val="1C5799"/>
    <a:srgbClr val="EB8B5B"/>
    <a:srgbClr val="5A8D1D"/>
    <a:srgbClr val="6D3977"/>
    <a:srgbClr val="E6510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15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21E4AEA4-8DFA-4A89-87EB-49C32662AFE0}">
  <a:tblStyle styleId="{5C22544A-7EE6-4342-B048-85BDC9FD1C3A}" styleName="Styl pośredni 2 — Ak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Styl pośredni 2 — Ak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BC89EF96-8CEA-46FF-86C4-4CE0E7609802}" styleName="Styl jasny 3 — Ak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073A0DAA-6AF3-43AB-8588-CEC1D06C72B9}" styleName="Styl pośredni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472" autoAdjust="0"/>
    <p:restoredTop sz="97423" autoAdjust="0"/>
  </p:normalViewPr>
  <p:slideViewPr>
    <p:cSldViewPr snapToObjects="1">
      <p:cViewPr>
        <p:scale>
          <a:sx n="125" d="100"/>
          <a:sy n="125" d="100"/>
        </p:scale>
        <p:origin x="-1404" y="-198"/>
      </p:cViewPr>
      <p:guideLst>
        <p:guide orient="horz" pos="278"/>
        <p:guide pos="2880"/>
        <p:guide pos="2835"/>
        <p:guide pos="292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111" d="100"/>
          <a:sy n="111" d="100"/>
        </p:scale>
        <p:origin x="5190" y="90"/>
      </p:cViewPr>
      <p:guideLst>
        <p:guide orient="horz" pos="3127"/>
        <p:guide pos="2160"/>
      </p:guideLst>
    </p:cSldViewPr>
  </p:notes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agłówk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96332"/>
          </a:xfrm>
          <a:prstGeom prst="rect">
            <a:avLst/>
          </a:prstGeom>
        </p:spPr>
        <p:txBody>
          <a:bodyPr vert="horz" lIns="91768" tIns="45885" rIns="91768" bIns="45885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sz="quarter" idx="1"/>
          </p:nvPr>
        </p:nvSpPr>
        <p:spPr>
          <a:xfrm>
            <a:off x="3884614" y="0"/>
            <a:ext cx="2971800" cy="496332"/>
          </a:xfrm>
          <a:prstGeom prst="rect">
            <a:avLst/>
          </a:prstGeom>
        </p:spPr>
        <p:txBody>
          <a:bodyPr vert="horz" lIns="91768" tIns="45885" rIns="91768" bIns="45885" rtlCol="0"/>
          <a:lstStyle>
            <a:lvl1pPr algn="r">
              <a:defRPr sz="1200" smtClean="0">
                <a:latin typeface="Arial" charset="0"/>
              </a:defRPr>
            </a:lvl1pPr>
          </a:lstStyle>
          <a:p>
            <a:pPr>
              <a:defRPr/>
            </a:pPr>
            <a:fld id="{4B36EEBF-430B-43AB-AE06-EC30D50D0997}" type="datetime1">
              <a:rPr lang="pl-PL" smtClean="0"/>
              <a:t>2018-09-14</a:t>
            </a:fld>
            <a:endParaRPr lang="pl-PL"/>
          </a:p>
        </p:txBody>
      </p:sp>
      <p:sp>
        <p:nvSpPr>
          <p:cNvPr id="4" name="Symbol zastępczy stopki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71800" cy="496332"/>
          </a:xfrm>
          <a:prstGeom prst="rect">
            <a:avLst/>
          </a:prstGeom>
        </p:spPr>
        <p:txBody>
          <a:bodyPr vert="horz" lIns="91768" tIns="45885" rIns="91768" bIns="45885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5" name="Symbol zastępczy numeru slajdu 4"/>
          <p:cNvSpPr>
            <a:spLocks noGrp="1"/>
          </p:cNvSpPr>
          <p:nvPr>
            <p:ph type="sldNum" sz="quarter" idx="3"/>
          </p:nvPr>
        </p:nvSpPr>
        <p:spPr>
          <a:xfrm>
            <a:off x="3884614" y="9428583"/>
            <a:ext cx="2971800" cy="496332"/>
          </a:xfrm>
          <a:prstGeom prst="rect">
            <a:avLst/>
          </a:prstGeom>
        </p:spPr>
        <p:txBody>
          <a:bodyPr vert="horz" lIns="91768" tIns="45885" rIns="91768" bIns="45885" rtlCol="0" anchor="b"/>
          <a:lstStyle>
            <a:lvl1pPr algn="r">
              <a:defRPr sz="1200" smtClean="0">
                <a:latin typeface="Arial" charset="0"/>
              </a:defRPr>
            </a:lvl1pPr>
          </a:lstStyle>
          <a:p>
            <a:pPr>
              <a:defRPr/>
            </a:pPr>
            <a:fld id="{BBA90314-0FAB-4A03-9846-17D472E408B0}" type="slidenum">
              <a:rPr lang="pl-PL"/>
              <a:pPr>
                <a:defRPr/>
              </a:pPr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320321631"/>
      </p:ext>
    </p:extLst>
  </p:cSld>
  <p:clrMap bg1="lt1" tx1="dk1" bg2="lt2" tx2="dk2" accent1="accent1" accent2="accent2" accent3="accent3" accent4="accent4" accent5="accent5" accent6="accent6" hlink="hlink" folHlink="folHlink"/>
  <p:hf hdr="0" ft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agłówk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96332"/>
          </a:xfrm>
          <a:prstGeom prst="rect">
            <a:avLst/>
          </a:prstGeom>
        </p:spPr>
        <p:txBody>
          <a:bodyPr vert="horz" lIns="91768" tIns="45885" rIns="91768" bIns="45885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idx="1"/>
          </p:nvPr>
        </p:nvSpPr>
        <p:spPr>
          <a:xfrm>
            <a:off x="3884614" y="0"/>
            <a:ext cx="2971800" cy="496332"/>
          </a:xfrm>
          <a:prstGeom prst="rect">
            <a:avLst/>
          </a:prstGeom>
        </p:spPr>
        <p:txBody>
          <a:bodyPr vert="horz" lIns="91768" tIns="45885" rIns="91768" bIns="45885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5C2A85BF-189D-41E4-97B1-BB4D9AD7AAB8}" type="datetime1">
              <a:rPr lang="pl-PL" smtClean="0"/>
              <a:t>2018-09-14</a:t>
            </a:fld>
            <a:endParaRPr lang="pl-PL"/>
          </a:p>
        </p:txBody>
      </p:sp>
      <p:sp>
        <p:nvSpPr>
          <p:cNvPr id="4" name="Symbol zastępczy obrazu slajdu 3"/>
          <p:cNvSpPr>
            <a:spLocks noGrp="1" noRot="1" noChangeAspect="1"/>
          </p:cNvSpPr>
          <p:nvPr>
            <p:ph type="sldImg" idx="2"/>
          </p:nvPr>
        </p:nvSpPr>
        <p:spPr>
          <a:xfrm>
            <a:off x="947738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768" tIns="45885" rIns="91768" bIns="45885" rtlCol="0" anchor="ctr"/>
          <a:lstStyle/>
          <a:p>
            <a:pPr lvl="0"/>
            <a:endParaRPr lang="pl-PL" noProof="0" smtClean="0"/>
          </a:p>
        </p:txBody>
      </p:sp>
      <p:sp>
        <p:nvSpPr>
          <p:cNvPr id="5" name="Symbol zastępczy notatek 4"/>
          <p:cNvSpPr>
            <a:spLocks noGrp="1"/>
          </p:cNvSpPr>
          <p:nvPr>
            <p:ph type="body" sz="quarter" idx="3"/>
          </p:nvPr>
        </p:nvSpPr>
        <p:spPr>
          <a:xfrm>
            <a:off x="685801" y="4715153"/>
            <a:ext cx="5486400" cy="4466987"/>
          </a:xfrm>
          <a:prstGeom prst="rect">
            <a:avLst/>
          </a:prstGeom>
        </p:spPr>
        <p:txBody>
          <a:bodyPr vert="horz" lIns="91768" tIns="45885" rIns="91768" bIns="45885" rtlCol="0">
            <a:normAutofit/>
          </a:bodyPr>
          <a:lstStyle/>
          <a:p>
            <a:pPr lvl="0"/>
            <a:r>
              <a:rPr lang="pl-PL" noProof="0" smtClean="0"/>
              <a:t>Kliknij, aby edytować style wzorca tekstu</a:t>
            </a:r>
          </a:p>
          <a:p>
            <a:pPr lvl="1"/>
            <a:r>
              <a:rPr lang="pl-PL" noProof="0" smtClean="0"/>
              <a:t>Drugi poziom</a:t>
            </a:r>
          </a:p>
          <a:p>
            <a:pPr lvl="2"/>
            <a:r>
              <a:rPr lang="pl-PL" noProof="0" smtClean="0"/>
              <a:t>Trzeci poziom</a:t>
            </a:r>
          </a:p>
          <a:p>
            <a:pPr lvl="3"/>
            <a:r>
              <a:rPr lang="pl-PL" noProof="0" smtClean="0"/>
              <a:t>Czwarty poziom</a:t>
            </a:r>
          </a:p>
          <a:p>
            <a:pPr lvl="4"/>
            <a:r>
              <a:rPr lang="pl-PL" noProof="0" smtClean="0"/>
              <a:t>Piąty poziom</a:t>
            </a:r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71800" cy="496332"/>
          </a:xfrm>
          <a:prstGeom prst="rect">
            <a:avLst/>
          </a:prstGeom>
        </p:spPr>
        <p:txBody>
          <a:bodyPr vert="horz" lIns="91768" tIns="45885" rIns="91768" bIns="45885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5"/>
          </p:nvPr>
        </p:nvSpPr>
        <p:spPr>
          <a:xfrm>
            <a:off x="3884614" y="9428583"/>
            <a:ext cx="2971800" cy="496332"/>
          </a:xfrm>
          <a:prstGeom prst="rect">
            <a:avLst/>
          </a:prstGeom>
        </p:spPr>
        <p:txBody>
          <a:bodyPr vert="horz" lIns="91768" tIns="45885" rIns="91768" bIns="45885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76B449D8-38CA-428E-9027-A112CF47A57C}" type="slidenum">
              <a:rPr lang="pl-PL"/>
              <a:pPr>
                <a:defRPr/>
              </a:pPr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831020593"/>
      </p:ext>
    </p:extLst>
  </p:cSld>
  <p:clrMap bg1="lt1" tx1="dk1" bg2="lt2" tx2="dk2" accent1="accent1" accent2="accent2" accent3="accent3" accent4="accent4" accent5="accent5" accent6="accent6" hlink="hlink" folHlink="folHlink"/>
  <p:hf hdr="0" ftr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Symbol zastępczy obrazu slajdu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219" name="Symbol zastępczy notatek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pl-PL" smtClean="0"/>
          </a:p>
        </p:txBody>
      </p:sp>
      <p:sp>
        <p:nvSpPr>
          <p:cNvPr id="2" name="Symbol zastępczy numeru slajdu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B588A4F-7E75-471E-9AB0-D6799BAF0E64}" type="slidenum">
              <a:rPr lang="pl-PL" smtClean="0"/>
              <a:pPr>
                <a:defRPr/>
              </a:pPr>
              <a:t>1</a:t>
            </a:fld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pPr>
              <a:defRPr/>
            </a:pPr>
            <a:fld id="{25B59453-C3CE-4426-B868-B97BC057AD5C}" type="datetime1">
              <a:rPr lang="pl-PL" smtClean="0"/>
              <a:t>2018-09-14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7772475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rona tytułowa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Obraz 14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 t="3349" b="3349"/>
          <a:stretch/>
        </p:blipFill>
        <p:spPr>
          <a:xfrm>
            <a:off x="-1" y="-1"/>
            <a:ext cx="3675183" cy="6858001"/>
          </a:xfrm>
          <a:prstGeom prst="rect">
            <a:avLst/>
          </a:prstGeom>
        </p:spPr>
      </p:pic>
      <p:sp>
        <p:nvSpPr>
          <p:cNvPr id="13" name="Prostokąt 12"/>
          <p:cNvSpPr/>
          <p:nvPr userDrawn="1"/>
        </p:nvSpPr>
        <p:spPr>
          <a:xfrm>
            <a:off x="0" y="4868863"/>
            <a:ext cx="9143999" cy="118872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1" name="Symbol zastępczy tekstu 11"/>
          <p:cNvSpPr>
            <a:spLocks noGrp="1"/>
          </p:cNvSpPr>
          <p:nvPr>
            <p:ph type="body" sz="quarter" idx="13"/>
          </p:nvPr>
        </p:nvSpPr>
        <p:spPr>
          <a:xfrm>
            <a:off x="2282451" y="4868863"/>
            <a:ext cx="6861549" cy="1188725"/>
          </a:xfrm>
          <a:prstGeom prst="rect">
            <a:avLst/>
          </a:prstGeom>
          <a:noFill/>
        </p:spPr>
        <p:txBody>
          <a:bodyPr wrap="square" lIns="180000" tIns="0" rIns="360000" bIns="0" anchor="ctr">
            <a:normAutofit/>
          </a:bodyPr>
          <a:lstStyle>
            <a:lvl1pPr algn="r">
              <a:buNone/>
              <a:defRPr sz="2000" b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  <a:lvl2pPr algn="r">
              <a:buNone/>
              <a:defRPr sz="2400">
                <a:latin typeface="Arial" pitchFamily="34" charset="0"/>
                <a:cs typeface="Arial" pitchFamily="34" charset="0"/>
              </a:defRPr>
            </a:lvl2pPr>
            <a:lvl3pPr algn="r">
              <a:buNone/>
              <a:defRPr sz="2400">
                <a:latin typeface="Arial" pitchFamily="34" charset="0"/>
                <a:cs typeface="Arial" pitchFamily="34" charset="0"/>
              </a:defRPr>
            </a:lvl3pPr>
            <a:lvl4pPr algn="r">
              <a:buNone/>
              <a:defRPr sz="2400">
                <a:latin typeface="Arial" pitchFamily="34" charset="0"/>
                <a:cs typeface="Arial" pitchFamily="34" charset="0"/>
              </a:defRPr>
            </a:lvl4pPr>
            <a:lvl5pPr algn="r">
              <a:buNone/>
              <a:defRPr sz="2400"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9" name="Symbol zastępczy obrazu 8"/>
          <p:cNvSpPr>
            <a:spLocks noGrp="1"/>
          </p:cNvSpPr>
          <p:nvPr>
            <p:ph type="pic" sz="quarter" idx="16" hasCustomPrompt="1"/>
          </p:nvPr>
        </p:nvSpPr>
        <p:spPr>
          <a:xfrm>
            <a:off x="-1" y="1412776"/>
            <a:ext cx="9144000" cy="3497263"/>
          </a:xfrm>
        </p:spPr>
        <p:txBody>
          <a:bodyPr/>
          <a:lstStyle>
            <a:lvl1pPr>
              <a:defRPr/>
            </a:lvl1pPr>
          </a:lstStyle>
          <a:p>
            <a:r>
              <a:rPr lang="pl-PL" dirty="0" smtClean="0"/>
              <a:t>          </a:t>
            </a:r>
            <a:endParaRPr lang="pl-PL" dirty="0"/>
          </a:p>
        </p:txBody>
      </p:sp>
      <p:pic>
        <p:nvPicPr>
          <p:cNvPr id="2" name="Obraz 1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65483" y="224644"/>
            <a:ext cx="3112594" cy="85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8028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extLst mod="1">
    <p:ext uri="{DCECCB84-F9BA-43D5-87BE-67443E8EF086}">
      <p15:sldGuideLst xmlns="" xmlns:p15="http://schemas.microsoft.com/office/powerpoint/2012/main">
        <p15:guide id="1" pos="5216">
          <p15:clr>
            <a:srgbClr val="FBAE40"/>
          </p15:clr>
        </p15:guide>
        <p15:guide id="2" orient="horz" pos="1911">
          <p15:clr>
            <a:srgbClr val="FBAE40"/>
          </p15:clr>
        </p15:guide>
        <p15:guide id="3" orient="horz" pos="3430">
          <p15:clr>
            <a:srgbClr val="FBAE40"/>
          </p15:clr>
        </p15:guide>
        <p15:guide id="4" pos="272">
          <p15:clr>
            <a:srgbClr val="FBAE40"/>
          </p15:clr>
        </p15:guide>
        <p15:guide id="5" orient="horz" pos="3067">
          <p15:clr>
            <a:srgbClr val="FBAE40"/>
          </p15:clr>
        </p15:guide>
        <p15:guide id="6" orient="horz" pos="293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djęcia po lewej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ymbol zastępczy tekstu 15"/>
          <p:cNvSpPr>
            <a:spLocks noGrp="1"/>
          </p:cNvSpPr>
          <p:nvPr>
            <p:ph type="body" sz="quarter" idx="13"/>
          </p:nvPr>
        </p:nvSpPr>
        <p:spPr>
          <a:xfrm>
            <a:off x="3132138" y="1557339"/>
            <a:ext cx="5761037" cy="4572000"/>
          </a:xfrm>
        </p:spPr>
        <p:txBody>
          <a:bodyPr/>
          <a:lstStyle/>
          <a:p>
            <a:pPr lvl="0"/>
            <a:r>
              <a:rPr lang="pl-PL" dirty="0" smtClean="0"/>
              <a:t>Kliknij, aby edytować style wzorca tekstu</a:t>
            </a:r>
          </a:p>
          <a:p>
            <a:pPr lvl="1"/>
            <a:r>
              <a:rPr lang="pl-PL" dirty="0" smtClean="0"/>
              <a:t>Drugi poziom</a:t>
            </a:r>
          </a:p>
          <a:p>
            <a:pPr lvl="2"/>
            <a:r>
              <a:rPr lang="pl-PL" dirty="0" smtClean="0"/>
              <a:t>Trzeci poziom</a:t>
            </a:r>
          </a:p>
          <a:p>
            <a:pPr lvl="3"/>
            <a:r>
              <a:rPr lang="pl-PL" dirty="0" smtClean="0"/>
              <a:t>Czwarty poziom</a:t>
            </a:r>
          </a:p>
          <a:p>
            <a:pPr lvl="4"/>
            <a:r>
              <a:rPr lang="pl-PL" dirty="0" smtClean="0"/>
              <a:t>Piąty poziom</a:t>
            </a:r>
            <a:endParaRPr lang="pl-PL" dirty="0"/>
          </a:p>
        </p:txBody>
      </p:sp>
      <p:sp>
        <p:nvSpPr>
          <p:cNvPr id="14" name="Symbol zastępczy obrazu 2"/>
          <p:cNvSpPr>
            <a:spLocks noGrp="1"/>
          </p:cNvSpPr>
          <p:nvPr>
            <p:ph type="pic" sz="quarter" idx="10"/>
          </p:nvPr>
        </p:nvSpPr>
        <p:spPr>
          <a:xfrm>
            <a:off x="250825" y="1557338"/>
            <a:ext cx="2628899" cy="1457762"/>
          </a:xfrm>
          <a:prstGeom prst="rect">
            <a:avLst/>
          </a:prstGeom>
        </p:spPr>
        <p:txBody>
          <a:bodyPr lIns="0" tIns="0" rIns="0" bIns="0"/>
          <a:lstStyle/>
          <a:p>
            <a:endParaRPr lang="pl-PL" dirty="0"/>
          </a:p>
        </p:txBody>
      </p:sp>
      <p:sp>
        <p:nvSpPr>
          <p:cNvPr id="21" name="Symbol zastępczy obrazu 2"/>
          <p:cNvSpPr>
            <a:spLocks noGrp="1"/>
          </p:cNvSpPr>
          <p:nvPr>
            <p:ph type="pic" sz="quarter" idx="15"/>
          </p:nvPr>
        </p:nvSpPr>
        <p:spPr>
          <a:xfrm>
            <a:off x="250825" y="3109049"/>
            <a:ext cx="2628899" cy="1457762"/>
          </a:xfrm>
          <a:prstGeom prst="rect">
            <a:avLst/>
          </a:prstGeom>
        </p:spPr>
        <p:txBody>
          <a:bodyPr lIns="0" tIns="0" rIns="0" bIns="0"/>
          <a:lstStyle/>
          <a:p>
            <a:endParaRPr lang="pl-PL" dirty="0"/>
          </a:p>
        </p:txBody>
      </p:sp>
      <p:sp>
        <p:nvSpPr>
          <p:cNvPr id="22" name="Symbol zastępczy obrazu 2"/>
          <p:cNvSpPr>
            <a:spLocks noGrp="1"/>
          </p:cNvSpPr>
          <p:nvPr>
            <p:ph type="pic" sz="quarter" idx="16"/>
          </p:nvPr>
        </p:nvSpPr>
        <p:spPr>
          <a:xfrm>
            <a:off x="250825" y="4660760"/>
            <a:ext cx="2628899" cy="1457762"/>
          </a:xfrm>
          <a:prstGeom prst="rect">
            <a:avLst/>
          </a:prstGeom>
        </p:spPr>
        <p:txBody>
          <a:bodyPr lIns="0" tIns="0" rIns="0" bIns="0"/>
          <a:lstStyle/>
          <a:p>
            <a:endParaRPr lang="pl-PL" dirty="0"/>
          </a:p>
        </p:txBody>
      </p:sp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3937003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extLst mod="1">
    <p:ext uri="{DCECCB84-F9BA-43D5-87BE-67443E8EF086}">
      <p15:sldGuideLst xmlns="" xmlns:p15="http://schemas.microsoft.com/office/powerpoint/2012/main">
        <p15:guide id="1" pos="158">
          <p15:clr>
            <a:srgbClr val="FBAE40"/>
          </p15:clr>
        </p15:guide>
        <p15:guide id="2" pos="5602">
          <p15:clr>
            <a:srgbClr val="FBAE40"/>
          </p15:clr>
        </p15:guide>
        <p15:guide id="3" orient="horz" pos="2160">
          <p15:clr>
            <a:srgbClr val="FBAE40"/>
          </p15:clr>
        </p15:guide>
        <p15:guide id="4" orient="horz" pos="754">
          <p15:clr>
            <a:srgbClr val="FBAE40"/>
          </p15:clr>
        </p15:guide>
        <p15:guide id="5" orient="horz" pos="1139">
          <p15:clr>
            <a:srgbClr val="FBAE40"/>
          </p15:clr>
        </p15:guide>
        <p15:guide id="6" orient="horz" pos="1366">
          <p15:clr>
            <a:srgbClr val="FBAE40"/>
          </p15:clr>
        </p15:guide>
        <p15:guide id="7" pos="5216">
          <p15:clr>
            <a:srgbClr val="FBAE40"/>
          </p15:clr>
        </p15:guide>
        <p15:guide id="8" orient="horz" pos="4042">
          <p15:clr>
            <a:srgbClr val="FBAE40"/>
          </p15:clr>
        </p15:guide>
        <p15:guide id="0" pos="1814" userDrawn="1">
          <p15:clr>
            <a:srgbClr val="FBAE40"/>
          </p15:clr>
        </p15:guide>
        <p15:guide id="9" pos="1973" userDrawn="1">
          <p15:clr>
            <a:srgbClr val="FBAE40"/>
          </p15:clr>
        </p15:guide>
        <p15:guide id="10" orient="horz" pos="981" userDrawn="1">
          <p15:clr>
            <a:srgbClr val="FBAE40"/>
          </p15:clr>
        </p15:guide>
        <p15:guide id="11" orient="horz" pos="368" userDrawn="1">
          <p15:clr>
            <a:srgbClr val="FBAE40"/>
          </p15:clr>
        </p15:guide>
        <p15:guide id="12" orient="horz" pos="799" userDrawn="1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djęcia na górz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obrazu 2"/>
          <p:cNvSpPr>
            <a:spLocks noGrp="1"/>
          </p:cNvSpPr>
          <p:nvPr>
            <p:ph type="pic" sz="quarter" idx="10"/>
          </p:nvPr>
        </p:nvSpPr>
        <p:spPr>
          <a:xfrm>
            <a:off x="250825" y="1574264"/>
            <a:ext cx="2815490" cy="1979611"/>
          </a:xfrm>
          <a:prstGeom prst="rect">
            <a:avLst/>
          </a:prstGeom>
        </p:spPr>
        <p:txBody>
          <a:bodyPr lIns="0" tIns="0" rIns="0" bIns="0"/>
          <a:lstStyle/>
          <a:p>
            <a:endParaRPr lang="pl-PL" dirty="0"/>
          </a:p>
        </p:txBody>
      </p:sp>
      <p:sp>
        <p:nvSpPr>
          <p:cNvPr id="5" name="Symbol zastępczy tekstu 4"/>
          <p:cNvSpPr>
            <a:spLocks noGrp="1"/>
          </p:cNvSpPr>
          <p:nvPr>
            <p:ph type="body" sz="quarter" idx="11"/>
          </p:nvPr>
        </p:nvSpPr>
        <p:spPr>
          <a:xfrm>
            <a:off x="250825" y="3681413"/>
            <a:ext cx="8642350" cy="2447925"/>
          </a:xfrm>
        </p:spPr>
        <p:txBody>
          <a:bodyPr/>
          <a:lstStyle/>
          <a:p>
            <a:pPr lvl="0"/>
            <a:r>
              <a:rPr lang="pl-PL" dirty="0" smtClean="0"/>
              <a:t>Kliknij, aby edytować style wzorca tekstu</a:t>
            </a:r>
          </a:p>
          <a:p>
            <a:pPr lvl="1"/>
            <a:r>
              <a:rPr lang="pl-PL" dirty="0" smtClean="0"/>
              <a:t>Drugi poziom</a:t>
            </a:r>
          </a:p>
          <a:p>
            <a:pPr lvl="2"/>
            <a:r>
              <a:rPr lang="pl-PL" dirty="0" smtClean="0"/>
              <a:t>Trzeci poziom</a:t>
            </a:r>
          </a:p>
          <a:p>
            <a:pPr lvl="3"/>
            <a:r>
              <a:rPr lang="pl-PL" dirty="0" smtClean="0"/>
              <a:t>Czwarty poziom</a:t>
            </a:r>
          </a:p>
          <a:p>
            <a:pPr lvl="4"/>
            <a:r>
              <a:rPr lang="pl-PL" dirty="0" smtClean="0"/>
              <a:t>Piąty poziom</a:t>
            </a:r>
            <a:endParaRPr lang="pl-PL" dirty="0"/>
          </a:p>
        </p:txBody>
      </p:sp>
      <p:sp>
        <p:nvSpPr>
          <p:cNvPr id="20" name="Symbol zastępczy obrazu 2"/>
          <p:cNvSpPr>
            <a:spLocks noGrp="1"/>
          </p:cNvSpPr>
          <p:nvPr>
            <p:ph type="pic" sz="quarter" idx="12"/>
          </p:nvPr>
        </p:nvSpPr>
        <p:spPr>
          <a:xfrm>
            <a:off x="3160207" y="1574263"/>
            <a:ext cx="2815490" cy="1979611"/>
          </a:xfrm>
          <a:prstGeom prst="rect">
            <a:avLst/>
          </a:prstGeom>
        </p:spPr>
        <p:txBody>
          <a:bodyPr lIns="0" tIns="0" rIns="0" bIns="0"/>
          <a:lstStyle/>
          <a:p>
            <a:endParaRPr lang="pl-PL" dirty="0"/>
          </a:p>
        </p:txBody>
      </p:sp>
      <p:sp>
        <p:nvSpPr>
          <p:cNvPr id="21" name="Symbol zastępczy obrazu 2"/>
          <p:cNvSpPr>
            <a:spLocks noGrp="1"/>
          </p:cNvSpPr>
          <p:nvPr>
            <p:ph type="pic" sz="quarter" idx="13"/>
          </p:nvPr>
        </p:nvSpPr>
        <p:spPr>
          <a:xfrm>
            <a:off x="6069590" y="1574264"/>
            <a:ext cx="2815490" cy="1979611"/>
          </a:xfrm>
          <a:prstGeom prst="rect">
            <a:avLst/>
          </a:prstGeom>
        </p:spPr>
        <p:txBody>
          <a:bodyPr lIns="0" tIns="0" rIns="0" bIns="0"/>
          <a:lstStyle/>
          <a:p>
            <a:endParaRPr lang="pl-PL" dirty="0"/>
          </a:p>
        </p:txBody>
      </p:sp>
      <p:sp>
        <p:nvSpPr>
          <p:cNvPr id="4" name="Tytuł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260638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extLst mod="1">
    <p:ext uri="{DCECCB84-F9BA-43D5-87BE-67443E8EF086}">
      <p15:sldGuideLst xmlns="" xmlns:p15="http://schemas.microsoft.com/office/powerpoint/2012/main">
        <p15:guide id="1" pos="158">
          <p15:clr>
            <a:srgbClr val="FBAE40"/>
          </p15:clr>
        </p15:guide>
        <p15:guide id="2" pos="5602">
          <p15:clr>
            <a:srgbClr val="FBAE40"/>
          </p15:clr>
        </p15:guide>
        <p15:guide id="3" orient="horz" pos="2160">
          <p15:clr>
            <a:srgbClr val="FBAE40"/>
          </p15:clr>
        </p15:guide>
        <p15:guide id="4" orient="horz" pos="754">
          <p15:clr>
            <a:srgbClr val="FBAE40"/>
          </p15:clr>
        </p15:guide>
        <p15:guide id="5" orient="horz" pos="1139">
          <p15:clr>
            <a:srgbClr val="FBAE40"/>
          </p15:clr>
        </p15:guide>
        <p15:guide id="6" orient="horz" pos="1366">
          <p15:clr>
            <a:srgbClr val="FBAE40"/>
          </p15:clr>
        </p15:guide>
        <p15:guide id="7" pos="5216">
          <p15:clr>
            <a:srgbClr val="FBAE40"/>
          </p15:clr>
        </p15:guide>
        <p15:guide id="8" orient="horz" pos="4042">
          <p15:clr>
            <a:srgbClr val="FBAE40"/>
          </p15:clr>
        </p15:guide>
        <p15:guide id="9" pos="3787" userDrawn="1">
          <p15:clr>
            <a:srgbClr val="FBAE40"/>
          </p15:clr>
        </p15:guide>
        <p15:guide id="10" orient="horz" pos="981">
          <p15:clr>
            <a:srgbClr val="FBAE40"/>
          </p15:clr>
        </p15:guide>
        <p15:guide id="11" orient="horz" pos="368" userDrawn="1">
          <p15:clr>
            <a:srgbClr val="FBAE40"/>
          </p15:clr>
        </p15:guide>
        <p15:guide id="0" pos="3946" userDrawn="1">
          <p15:clr>
            <a:srgbClr val="FBAE40"/>
          </p15:clr>
        </p15:guide>
        <p15:guide id="12" orient="horz" pos="2319" userDrawn="1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djęcia na do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ymbol zastępczy tekstu 4"/>
          <p:cNvSpPr>
            <a:spLocks noGrp="1"/>
          </p:cNvSpPr>
          <p:nvPr>
            <p:ph type="body" sz="quarter" idx="11"/>
          </p:nvPr>
        </p:nvSpPr>
        <p:spPr>
          <a:xfrm>
            <a:off x="250825" y="1557338"/>
            <a:ext cx="8642350" cy="2627746"/>
          </a:xfrm>
        </p:spPr>
        <p:txBody>
          <a:bodyPr/>
          <a:lstStyle/>
          <a:p>
            <a:pPr lvl="0"/>
            <a:r>
              <a:rPr lang="pl-PL" dirty="0" smtClean="0"/>
              <a:t>Kliknij, aby edytować style wzorca tekstu</a:t>
            </a:r>
          </a:p>
          <a:p>
            <a:pPr lvl="1"/>
            <a:r>
              <a:rPr lang="pl-PL" dirty="0" smtClean="0"/>
              <a:t>Drugi poziom</a:t>
            </a:r>
          </a:p>
          <a:p>
            <a:pPr lvl="2"/>
            <a:r>
              <a:rPr lang="pl-PL" dirty="0" smtClean="0"/>
              <a:t>Trzeci poziom</a:t>
            </a:r>
          </a:p>
          <a:p>
            <a:pPr lvl="3"/>
            <a:r>
              <a:rPr lang="pl-PL" dirty="0" smtClean="0"/>
              <a:t>Czwarty poziom</a:t>
            </a:r>
          </a:p>
          <a:p>
            <a:pPr lvl="4"/>
            <a:r>
              <a:rPr lang="pl-PL" dirty="0" smtClean="0"/>
              <a:t>Piąty poziom</a:t>
            </a:r>
            <a:endParaRPr lang="pl-PL" dirty="0"/>
          </a:p>
        </p:txBody>
      </p:sp>
      <p:sp>
        <p:nvSpPr>
          <p:cNvPr id="14" name="Symbol zastępczy obrazu 2"/>
          <p:cNvSpPr>
            <a:spLocks noGrp="1"/>
          </p:cNvSpPr>
          <p:nvPr>
            <p:ph type="pic" sz="quarter" idx="10"/>
          </p:nvPr>
        </p:nvSpPr>
        <p:spPr>
          <a:xfrm>
            <a:off x="250825" y="4324572"/>
            <a:ext cx="2815490" cy="1804767"/>
          </a:xfrm>
          <a:prstGeom prst="rect">
            <a:avLst/>
          </a:prstGeom>
        </p:spPr>
        <p:txBody>
          <a:bodyPr lIns="0" tIns="0" rIns="0" bIns="0"/>
          <a:lstStyle/>
          <a:p>
            <a:endParaRPr lang="pl-PL" dirty="0"/>
          </a:p>
        </p:txBody>
      </p:sp>
      <p:sp>
        <p:nvSpPr>
          <p:cNvPr id="15" name="Symbol zastępczy obrazu 2"/>
          <p:cNvSpPr>
            <a:spLocks noGrp="1"/>
          </p:cNvSpPr>
          <p:nvPr>
            <p:ph type="pic" sz="quarter" idx="12"/>
          </p:nvPr>
        </p:nvSpPr>
        <p:spPr>
          <a:xfrm>
            <a:off x="3160207" y="4324571"/>
            <a:ext cx="2815490" cy="1804767"/>
          </a:xfrm>
          <a:prstGeom prst="rect">
            <a:avLst/>
          </a:prstGeom>
        </p:spPr>
        <p:txBody>
          <a:bodyPr lIns="0" tIns="0" rIns="0" bIns="0"/>
          <a:lstStyle/>
          <a:p>
            <a:endParaRPr lang="pl-PL" dirty="0"/>
          </a:p>
        </p:txBody>
      </p:sp>
      <p:sp>
        <p:nvSpPr>
          <p:cNvPr id="16" name="Symbol zastępczy obrazu 2"/>
          <p:cNvSpPr>
            <a:spLocks noGrp="1"/>
          </p:cNvSpPr>
          <p:nvPr>
            <p:ph type="pic" sz="quarter" idx="13"/>
          </p:nvPr>
        </p:nvSpPr>
        <p:spPr>
          <a:xfrm>
            <a:off x="6069590" y="4324572"/>
            <a:ext cx="2815490" cy="1804767"/>
          </a:xfrm>
          <a:prstGeom prst="rect">
            <a:avLst/>
          </a:prstGeom>
        </p:spPr>
        <p:txBody>
          <a:bodyPr lIns="0" tIns="0" rIns="0" bIns="0"/>
          <a:lstStyle/>
          <a:p>
            <a:endParaRPr lang="pl-PL" dirty="0"/>
          </a:p>
        </p:txBody>
      </p:sp>
      <p:sp>
        <p:nvSpPr>
          <p:cNvPr id="3" name="Tytuł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6568114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extLst mod="1">
    <p:ext uri="{DCECCB84-F9BA-43D5-87BE-67443E8EF086}">
      <p15:sldGuideLst xmlns="" xmlns:p15="http://schemas.microsoft.com/office/powerpoint/2012/main">
        <p15:guide id="1" pos="158">
          <p15:clr>
            <a:srgbClr val="FBAE40"/>
          </p15:clr>
        </p15:guide>
        <p15:guide id="2" pos="5602">
          <p15:clr>
            <a:srgbClr val="FBAE40"/>
          </p15:clr>
        </p15:guide>
        <p15:guide id="3" orient="horz" pos="2160">
          <p15:clr>
            <a:srgbClr val="FBAE40"/>
          </p15:clr>
        </p15:guide>
        <p15:guide id="4" orient="horz" pos="754">
          <p15:clr>
            <a:srgbClr val="FBAE40"/>
          </p15:clr>
        </p15:guide>
        <p15:guide id="5" orient="horz" pos="1139">
          <p15:clr>
            <a:srgbClr val="FBAE40"/>
          </p15:clr>
        </p15:guide>
        <p15:guide id="6" orient="horz" pos="1366">
          <p15:clr>
            <a:srgbClr val="FBAE40"/>
          </p15:clr>
        </p15:guide>
        <p15:guide id="7" pos="5216">
          <p15:clr>
            <a:srgbClr val="FBAE40"/>
          </p15:clr>
        </p15:guide>
        <p15:guide id="8" orient="horz" pos="4042">
          <p15:clr>
            <a:srgbClr val="FBAE40"/>
          </p15:clr>
        </p15:guide>
        <p15:guide id="9" pos="3787">
          <p15:clr>
            <a:srgbClr val="FBAE40"/>
          </p15:clr>
        </p15:guide>
        <p15:guide id="10" orient="horz" pos="981">
          <p15:clr>
            <a:srgbClr val="FBAE40"/>
          </p15:clr>
        </p15:guide>
        <p15:guide id="11" orient="horz" pos="368" userDrawn="1">
          <p15:clr>
            <a:srgbClr val="FBAE40"/>
          </p15:clr>
        </p15:guide>
        <p15:guide id="12" pos="3946">
          <p15:clr>
            <a:srgbClr val="FBAE40"/>
          </p15:clr>
        </p15:guide>
        <p15:guide id="13" orient="horz" pos="2319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onta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ymbol zastępczy tekstu 2"/>
          <p:cNvSpPr>
            <a:spLocks noGrp="1"/>
          </p:cNvSpPr>
          <p:nvPr>
            <p:ph type="body" sz="quarter" idx="21" hasCustomPrompt="1"/>
          </p:nvPr>
        </p:nvSpPr>
        <p:spPr>
          <a:xfrm>
            <a:off x="179512" y="5410407"/>
            <a:ext cx="2790012" cy="790901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>
              <a:defRPr sz="1050" b="0">
                <a:solidFill>
                  <a:schemeClr val="tx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pl-PL" dirty="0" smtClean="0"/>
              <a:t>50-375 Wrocław</a:t>
            </a:r>
          </a:p>
          <a:p>
            <a:pPr lvl="0"/>
            <a:r>
              <a:rPr lang="pl-PL" dirty="0" smtClean="0"/>
              <a:t>ul. C. K. Norwida 25 </a:t>
            </a:r>
          </a:p>
        </p:txBody>
      </p:sp>
      <p:sp>
        <p:nvSpPr>
          <p:cNvPr id="16" name="Symbol zastępczy tekstu 2"/>
          <p:cNvSpPr>
            <a:spLocks noGrp="1"/>
          </p:cNvSpPr>
          <p:nvPr>
            <p:ph type="body" sz="quarter" idx="24" hasCustomPrompt="1"/>
          </p:nvPr>
        </p:nvSpPr>
        <p:spPr>
          <a:xfrm>
            <a:off x="3140050" y="5410406"/>
            <a:ext cx="2809596" cy="790901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>
              <a:defRPr sz="1050" b="0">
                <a:solidFill>
                  <a:schemeClr val="tx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pl-PL" dirty="0" smtClean="0"/>
              <a:t>Centrala: tel. 71 320 5020</a:t>
            </a:r>
          </a:p>
          <a:p>
            <a:pPr lvl="0"/>
            <a:r>
              <a:rPr lang="pl-PL" dirty="0" smtClean="0"/>
              <a:t>Kancelaria Ogólna: tel. 71 320 5130 </a:t>
            </a:r>
          </a:p>
        </p:txBody>
      </p:sp>
      <p:sp>
        <p:nvSpPr>
          <p:cNvPr id="18" name="Symbol zastępczy tekstu 2"/>
          <p:cNvSpPr>
            <a:spLocks noGrp="1"/>
          </p:cNvSpPr>
          <p:nvPr>
            <p:ph type="body" sz="quarter" idx="26" hasCustomPrompt="1"/>
          </p:nvPr>
        </p:nvSpPr>
        <p:spPr>
          <a:xfrm>
            <a:off x="6120172" y="5410406"/>
            <a:ext cx="2753852" cy="790901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 marL="0" marR="0" indent="0" algn="l" defTabSz="1800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>
                <a:schemeClr val="accent1"/>
              </a:buClr>
              <a:buSzTx/>
              <a:buFont typeface="Arial" pitchFamily="34" charset="0"/>
              <a:buNone/>
              <a:tabLst>
                <a:tab pos="180000" algn="l"/>
                <a:tab pos="360000" algn="l"/>
                <a:tab pos="540000" algn="l"/>
                <a:tab pos="720000" algn="l"/>
                <a:tab pos="900000" algn="l"/>
                <a:tab pos="1080000" algn="l"/>
              </a:tabLst>
              <a:defRPr sz="2400" b="0">
                <a:solidFill>
                  <a:schemeClr val="accent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pl-PL" dirty="0" smtClean="0"/>
              <a:t>www.up.wroc.pl</a:t>
            </a:r>
          </a:p>
        </p:txBody>
      </p:sp>
      <p:sp>
        <p:nvSpPr>
          <p:cNvPr id="19" name="Symbol zastępczy obrazu 8"/>
          <p:cNvSpPr>
            <a:spLocks noGrp="1"/>
          </p:cNvSpPr>
          <p:nvPr>
            <p:ph type="pic" sz="quarter" idx="16"/>
          </p:nvPr>
        </p:nvSpPr>
        <p:spPr>
          <a:xfrm>
            <a:off x="0" y="1371600"/>
            <a:ext cx="9144000" cy="3497263"/>
          </a:xfrm>
        </p:spPr>
        <p:txBody>
          <a:bodyPr/>
          <a:lstStyle/>
          <a:p>
            <a:endParaRPr lang="pl-PL"/>
          </a:p>
        </p:txBody>
      </p:sp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Prostokąt 2"/>
          <p:cNvSpPr/>
          <p:nvPr userDrawn="1"/>
        </p:nvSpPr>
        <p:spPr>
          <a:xfrm>
            <a:off x="4211960" y="6561348"/>
            <a:ext cx="4932040" cy="2966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pic>
        <p:nvPicPr>
          <p:cNvPr id="9" name="Obraz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65483" y="224644"/>
            <a:ext cx="3112594" cy="85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26944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rona rozdziałow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Obraz 6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 t="3349" b="3349"/>
          <a:stretch/>
        </p:blipFill>
        <p:spPr>
          <a:xfrm>
            <a:off x="-1" y="-1"/>
            <a:ext cx="3675183" cy="6858001"/>
          </a:xfrm>
          <a:prstGeom prst="rect">
            <a:avLst/>
          </a:prstGeom>
        </p:spPr>
      </p:pic>
      <p:sp>
        <p:nvSpPr>
          <p:cNvPr id="13" name="Prostokąt 12"/>
          <p:cNvSpPr/>
          <p:nvPr userDrawn="1"/>
        </p:nvSpPr>
        <p:spPr>
          <a:xfrm>
            <a:off x="0" y="4868863"/>
            <a:ext cx="9143999" cy="1188726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1" name="Symbol zastępczy tekstu 11"/>
          <p:cNvSpPr>
            <a:spLocks noGrp="1"/>
          </p:cNvSpPr>
          <p:nvPr>
            <p:ph type="body" sz="quarter" idx="13"/>
          </p:nvPr>
        </p:nvSpPr>
        <p:spPr>
          <a:xfrm>
            <a:off x="2282451" y="4868863"/>
            <a:ext cx="6861549" cy="1188725"/>
          </a:xfrm>
          <a:prstGeom prst="rect">
            <a:avLst/>
          </a:prstGeom>
          <a:noFill/>
        </p:spPr>
        <p:txBody>
          <a:bodyPr wrap="square" lIns="180000" tIns="0" rIns="360000" bIns="0" anchor="ctr">
            <a:normAutofit/>
          </a:bodyPr>
          <a:lstStyle>
            <a:lvl1pPr algn="r">
              <a:buNone/>
              <a:defRPr sz="2000" b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  <a:lvl2pPr algn="r">
              <a:buNone/>
              <a:defRPr sz="2400">
                <a:latin typeface="Arial" pitchFamily="34" charset="0"/>
                <a:cs typeface="Arial" pitchFamily="34" charset="0"/>
              </a:defRPr>
            </a:lvl2pPr>
            <a:lvl3pPr algn="r">
              <a:buNone/>
              <a:defRPr sz="2400">
                <a:latin typeface="Arial" pitchFamily="34" charset="0"/>
                <a:cs typeface="Arial" pitchFamily="34" charset="0"/>
              </a:defRPr>
            </a:lvl3pPr>
            <a:lvl4pPr algn="r">
              <a:buNone/>
              <a:defRPr sz="2400">
                <a:latin typeface="Arial" pitchFamily="34" charset="0"/>
                <a:cs typeface="Arial" pitchFamily="34" charset="0"/>
              </a:defRPr>
            </a:lvl4pPr>
            <a:lvl5pPr algn="r">
              <a:buNone/>
              <a:defRPr sz="2400"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9" name="Symbol zastępczy obrazu 8"/>
          <p:cNvSpPr>
            <a:spLocks noGrp="1"/>
          </p:cNvSpPr>
          <p:nvPr>
            <p:ph type="pic" sz="quarter" idx="16"/>
          </p:nvPr>
        </p:nvSpPr>
        <p:spPr>
          <a:xfrm>
            <a:off x="0" y="1371600"/>
            <a:ext cx="9144000" cy="3497263"/>
          </a:xfrm>
        </p:spPr>
        <p:txBody>
          <a:bodyPr/>
          <a:lstStyle/>
          <a:p>
            <a:endParaRPr lang="pl-PL"/>
          </a:p>
        </p:txBody>
      </p:sp>
      <p:pic>
        <p:nvPicPr>
          <p:cNvPr id="8" name="Obraz 7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65483" y="224644"/>
            <a:ext cx="3112594" cy="85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95295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extLst mod="1">
    <p:ext uri="{DCECCB84-F9BA-43D5-87BE-67443E8EF086}">
      <p15:sldGuideLst xmlns="" xmlns:p15="http://schemas.microsoft.com/office/powerpoint/2012/main">
        <p15:guide id="1" pos="5216" userDrawn="1">
          <p15:clr>
            <a:srgbClr val="FBAE40"/>
          </p15:clr>
        </p15:guide>
        <p15:guide id="2" orient="horz" pos="1911" userDrawn="1">
          <p15:clr>
            <a:srgbClr val="FBAE40"/>
          </p15:clr>
        </p15:guide>
        <p15:guide id="3" orient="horz" pos="3430" userDrawn="1">
          <p15:clr>
            <a:srgbClr val="FBAE40"/>
          </p15:clr>
        </p15:guide>
        <p15:guide id="4" pos="272" userDrawn="1">
          <p15:clr>
            <a:srgbClr val="FBAE40"/>
          </p15:clr>
        </p15:guide>
        <p15:guide id="5" orient="horz" pos="3067" userDrawn="1">
          <p15:clr>
            <a:srgbClr val="FBAE40"/>
          </p15:clr>
        </p15:guide>
        <p15:guide id="6" orient="horz" pos="2931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przekładkowa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rostokąt 12"/>
          <p:cNvSpPr/>
          <p:nvPr userDrawn="1"/>
        </p:nvSpPr>
        <p:spPr>
          <a:xfrm>
            <a:off x="0" y="5445125"/>
            <a:ext cx="9143999" cy="1079500"/>
          </a:xfrm>
          <a:prstGeom prst="rect">
            <a:avLst/>
          </a:prstGeom>
          <a:solidFill>
            <a:schemeClr val="tx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9" name="Symbol zastępczy obrazu 8"/>
          <p:cNvSpPr>
            <a:spLocks noGrp="1"/>
          </p:cNvSpPr>
          <p:nvPr>
            <p:ph type="pic" sz="quarter" idx="16"/>
          </p:nvPr>
        </p:nvSpPr>
        <p:spPr>
          <a:xfrm>
            <a:off x="0" y="1172777"/>
            <a:ext cx="9144000" cy="4272348"/>
          </a:xfrm>
        </p:spPr>
        <p:txBody>
          <a:bodyPr/>
          <a:lstStyle/>
          <a:p>
            <a:endParaRPr lang="pl-PL"/>
          </a:p>
        </p:txBody>
      </p:sp>
      <p:sp>
        <p:nvSpPr>
          <p:cNvPr id="18" name="Prostokąt 17"/>
          <p:cNvSpPr/>
          <p:nvPr userDrawn="1"/>
        </p:nvSpPr>
        <p:spPr>
          <a:xfrm>
            <a:off x="0" y="6524625"/>
            <a:ext cx="9144000" cy="33337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sz="quarter" idx="17"/>
          </p:nvPr>
        </p:nvSpPr>
        <p:spPr>
          <a:xfrm>
            <a:off x="250825" y="5445125"/>
            <a:ext cx="8642350" cy="1079500"/>
          </a:xfrm>
        </p:spPr>
        <p:txBody>
          <a:bodyPr anchor="ctr"/>
          <a:lstStyle>
            <a:lvl1pPr algn="r">
              <a:defRPr/>
            </a:lvl1pPr>
          </a:lstStyle>
          <a:p>
            <a:pPr lvl="0"/>
            <a:r>
              <a:rPr lang="pl-PL" dirty="0" smtClean="0"/>
              <a:t>Kliknij, aby edytować style wzorca tekstu</a:t>
            </a:r>
          </a:p>
        </p:txBody>
      </p:sp>
      <p:sp>
        <p:nvSpPr>
          <p:cNvPr id="14" name="Tytuł 3"/>
          <p:cNvSpPr>
            <a:spLocks noGrp="1"/>
          </p:cNvSpPr>
          <p:nvPr>
            <p:ph type="title"/>
          </p:nvPr>
        </p:nvSpPr>
        <p:spPr>
          <a:xfrm>
            <a:off x="250825" y="238089"/>
            <a:ext cx="8642350" cy="827946"/>
          </a:xfrm>
        </p:spPr>
        <p:txBody>
          <a:bodyPr/>
          <a:lstStyle/>
          <a:p>
            <a:r>
              <a:rPr lang="pl-PL" dirty="0" smtClean="0"/>
              <a:t>Kliknij, aby edytować styl</a:t>
            </a:r>
            <a:endParaRPr lang="pl-PL" dirty="0"/>
          </a:p>
        </p:txBody>
      </p:sp>
      <p:pic>
        <p:nvPicPr>
          <p:cNvPr id="11" name="Obraz 10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0152" y="6619438"/>
            <a:ext cx="3172730" cy="1579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98780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extLst mod="1">
    <p:ext uri="{DCECCB84-F9BA-43D5-87BE-67443E8EF086}">
      <p15:sldGuideLst xmlns="" xmlns:p15="http://schemas.microsoft.com/office/powerpoint/2012/main">
        <p15:guide id="1" pos="5216">
          <p15:clr>
            <a:srgbClr val="FBAE40"/>
          </p15:clr>
        </p15:guide>
        <p15:guide id="2" orient="horz" pos="1911">
          <p15:clr>
            <a:srgbClr val="FBAE40"/>
          </p15:clr>
        </p15:guide>
        <p15:guide id="3" orient="horz" pos="3430">
          <p15:clr>
            <a:srgbClr val="FBAE40"/>
          </p15:clr>
        </p15:guide>
        <p15:guide id="4" pos="272">
          <p15:clr>
            <a:srgbClr val="FBAE40"/>
          </p15:clr>
        </p15:guide>
        <p15:guide id="5" orient="horz" pos="3067">
          <p15:clr>
            <a:srgbClr val="FBAE40"/>
          </p15:clr>
        </p15:guide>
        <p15:guide id="6" orient="horz" pos="293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zekładkowa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ymbol zastępczy zawartości 2"/>
          <p:cNvSpPr>
            <a:spLocks noGrp="1"/>
          </p:cNvSpPr>
          <p:nvPr>
            <p:ph sz="quarter" idx="14"/>
          </p:nvPr>
        </p:nvSpPr>
        <p:spPr>
          <a:xfrm>
            <a:off x="250825" y="1557339"/>
            <a:ext cx="8642350" cy="3671862"/>
          </a:xfrm>
        </p:spPr>
        <p:txBody>
          <a:bodyPr/>
          <a:lstStyle/>
          <a:p>
            <a:pPr lvl="0"/>
            <a:r>
              <a:rPr lang="pl-PL" dirty="0" smtClean="0"/>
              <a:t>Kliknij, aby edytować style wzorca tekstu</a:t>
            </a:r>
          </a:p>
          <a:p>
            <a:pPr lvl="1"/>
            <a:r>
              <a:rPr lang="pl-PL" dirty="0" smtClean="0"/>
              <a:t>Drugi poziom</a:t>
            </a:r>
          </a:p>
          <a:p>
            <a:pPr lvl="2"/>
            <a:r>
              <a:rPr lang="pl-PL" dirty="0" smtClean="0"/>
              <a:t>Trzeci poziom</a:t>
            </a:r>
          </a:p>
          <a:p>
            <a:pPr lvl="3"/>
            <a:r>
              <a:rPr lang="pl-PL" dirty="0" smtClean="0"/>
              <a:t>Czwarty poziom</a:t>
            </a:r>
          </a:p>
          <a:p>
            <a:pPr lvl="4"/>
            <a:r>
              <a:rPr lang="pl-PL" dirty="0" smtClean="0"/>
              <a:t>Piąty poziom</a:t>
            </a: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21567494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extLst mod="1">
    <p:ext uri="{DCECCB84-F9BA-43D5-87BE-67443E8EF086}">
      <p15:sldGuideLst xmlns="" xmlns:p15="http://schemas.microsoft.com/office/powerpoint/2012/main">
        <p15:guide id="1" pos="5216">
          <p15:clr>
            <a:srgbClr val="FBAE40"/>
          </p15:clr>
        </p15:guide>
        <p15:guide id="2" orient="horz" pos="1911">
          <p15:clr>
            <a:srgbClr val="FBAE40"/>
          </p15:clr>
        </p15:guide>
        <p15:guide id="3" orient="horz" pos="3430">
          <p15:clr>
            <a:srgbClr val="FBAE40"/>
          </p15:clr>
        </p15:guide>
        <p15:guide id="4" pos="272">
          <p15:clr>
            <a:srgbClr val="FBAE40"/>
          </p15:clr>
        </p15:guide>
        <p15:guide id="5" orient="horz" pos="3067">
          <p15:clr>
            <a:srgbClr val="FBAE40"/>
          </p15:clr>
        </p15:guide>
        <p15:guide id="6" orient="horz" pos="293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ylko tytuł i pod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ytuł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 smtClean="0"/>
              <a:t>Kliknij, aby edytować styl</a:t>
            </a: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0852841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extLst mod="1">
    <p:ext uri="{DCECCB84-F9BA-43D5-87BE-67443E8EF086}">
      <p15:sldGuideLst xmlns="" xmlns:p15="http://schemas.microsoft.com/office/powerpoint/2012/main">
        <p15:guide id="1" pos="158" userDrawn="1">
          <p15:clr>
            <a:srgbClr val="FBAE40"/>
          </p15:clr>
        </p15:guide>
        <p15:guide id="2" pos="5602" userDrawn="1">
          <p15:clr>
            <a:srgbClr val="FBAE40"/>
          </p15:clr>
        </p15:guide>
        <p15:guide id="3" orient="horz" pos="2160" userDrawn="1">
          <p15:clr>
            <a:srgbClr val="FBAE40"/>
          </p15:clr>
        </p15:guide>
        <p15:guide id="4" orient="horz" pos="754" userDrawn="1">
          <p15:clr>
            <a:srgbClr val="FBAE40"/>
          </p15:clr>
        </p15:guide>
        <p15:guide id="5" orient="horz" pos="1139" userDrawn="1">
          <p15:clr>
            <a:srgbClr val="FBAE40"/>
          </p15:clr>
        </p15:guide>
        <p15:guide id="6" orient="horz" pos="1366" userDrawn="1">
          <p15:clr>
            <a:srgbClr val="FBAE40"/>
          </p15:clr>
        </p15:guide>
        <p15:guide id="7" pos="4898" userDrawn="1">
          <p15:clr>
            <a:srgbClr val="FBAE40"/>
          </p15:clr>
        </p15:guide>
        <p15:guide id="8" orient="horz" pos="4042" userDrawn="1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 zawartością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zawartości 2"/>
          <p:cNvSpPr>
            <a:spLocks noGrp="1"/>
          </p:cNvSpPr>
          <p:nvPr>
            <p:ph sz="quarter" idx="13"/>
          </p:nvPr>
        </p:nvSpPr>
        <p:spPr>
          <a:xfrm>
            <a:off x="250825" y="1557339"/>
            <a:ext cx="8642350" cy="4572000"/>
          </a:xfrm>
        </p:spPr>
        <p:txBody>
          <a:bodyPr/>
          <a:lstStyle/>
          <a:p>
            <a:pPr lvl="0"/>
            <a:r>
              <a:rPr lang="pl-PL" dirty="0" smtClean="0"/>
              <a:t>Kliknij, aby edytować style wzorca tekstu</a:t>
            </a:r>
          </a:p>
          <a:p>
            <a:pPr lvl="1"/>
            <a:r>
              <a:rPr lang="pl-PL" dirty="0" smtClean="0"/>
              <a:t>Drugi poziom</a:t>
            </a:r>
          </a:p>
          <a:p>
            <a:pPr lvl="2"/>
            <a:r>
              <a:rPr lang="pl-PL" dirty="0" smtClean="0"/>
              <a:t>Trzeci poziom</a:t>
            </a:r>
          </a:p>
          <a:p>
            <a:pPr lvl="3"/>
            <a:r>
              <a:rPr lang="pl-PL" dirty="0" smtClean="0"/>
              <a:t>Czwarty poziom</a:t>
            </a:r>
          </a:p>
          <a:p>
            <a:pPr lvl="4"/>
            <a:r>
              <a:rPr lang="pl-PL" dirty="0" smtClean="0"/>
              <a:t>Piąty poziom</a:t>
            </a:r>
            <a:endParaRPr lang="pl-PL" dirty="0"/>
          </a:p>
        </p:txBody>
      </p:sp>
      <p:sp>
        <p:nvSpPr>
          <p:cNvPr id="5" name="Tytuł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3979971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extLst mod="1">
    <p:ext uri="{DCECCB84-F9BA-43D5-87BE-67443E8EF086}">
      <p15:sldGuideLst xmlns="" xmlns:p15="http://schemas.microsoft.com/office/powerpoint/2012/main">
        <p15:guide id="1" pos="158">
          <p15:clr>
            <a:srgbClr val="FBAE40"/>
          </p15:clr>
        </p15:guide>
        <p15:guide id="2" pos="5602">
          <p15:clr>
            <a:srgbClr val="FBAE40"/>
          </p15:clr>
        </p15:guide>
        <p15:guide id="3" orient="horz" pos="2160">
          <p15:clr>
            <a:srgbClr val="FBAE40"/>
          </p15:clr>
        </p15:guide>
        <p15:guide id="4" orient="horz" pos="754">
          <p15:clr>
            <a:srgbClr val="FBAE40"/>
          </p15:clr>
        </p15:guide>
        <p15:guide id="5" orient="horz" pos="1139">
          <p15:clr>
            <a:srgbClr val="FBAE40"/>
          </p15:clr>
        </p15:guide>
        <p15:guide id="6" orient="horz" pos="1366">
          <p15:clr>
            <a:srgbClr val="FBAE40"/>
          </p15:clr>
        </p15:guide>
        <p15:guide id="7" pos="5216">
          <p15:clr>
            <a:srgbClr val="FBAE40"/>
          </p15:clr>
        </p15:guide>
        <p15:guide id="8" orient="horz" pos="4042">
          <p15:clr>
            <a:srgbClr val="FBAE40"/>
          </p15:clr>
        </p15:guide>
        <p15:guide id="9" orient="horz" pos="368" userDrawn="1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yk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ymbol zastępczy wykresu 4"/>
          <p:cNvSpPr>
            <a:spLocks noGrp="1"/>
          </p:cNvSpPr>
          <p:nvPr>
            <p:ph type="chart" sz="quarter" idx="13"/>
          </p:nvPr>
        </p:nvSpPr>
        <p:spPr>
          <a:xfrm>
            <a:off x="252413" y="1557338"/>
            <a:ext cx="8640762" cy="4572000"/>
          </a:xfrm>
        </p:spPr>
        <p:txBody>
          <a:bodyPr/>
          <a:lstStyle/>
          <a:p>
            <a:endParaRPr lang="pl-PL"/>
          </a:p>
        </p:txBody>
      </p:sp>
      <p:cxnSp>
        <p:nvCxnSpPr>
          <p:cNvPr id="23" name="Łącznik prosty 22"/>
          <p:cNvCxnSpPr/>
          <p:nvPr userDrawn="1"/>
        </p:nvCxnSpPr>
        <p:spPr>
          <a:xfrm>
            <a:off x="0" y="1196975"/>
            <a:ext cx="8280400" cy="0"/>
          </a:xfrm>
          <a:prstGeom prst="line">
            <a:avLst/>
          </a:prstGeom>
          <a:ln w="12700">
            <a:solidFill>
              <a:schemeClr val="tx1">
                <a:lumMod val="60000"/>
                <a:lumOff val="4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6413149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extLst mod="1">
    <p:ext uri="{DCECCB84-F9BA-43D5-87BE-67443E8EF086}">
      <p15:sldGuideLst xmlns="" xmlns:p15="http://schemas.microsoft.com/office/powerpoint/2012/main">
        <p15:guide id="1" pos="158">
          <p15:clr>
            <a:srgbClr val="FBAE40"/>
          </p15:clr>
        </p15:guide>
        <p15:guide id="2" pos="5602">
          <p15:clr>
            <a:srgbClr val="FBAE40"/>
          </p15:clr>
        </p15:guide>
        <p15:guide id="3" orient="horz" pos="2160">
          <p15:clr>
            <a:srgbClr val="FBAE40"/>
          </p15:clr>
        </p15:guide>
        <p15:guide id="5" orient="horz" pos="1139">
          <p15:clr>
            <a:srgbClr val="FBAE40"/>
          </p15:clr>
        </p15:guide>
        <p15:guide id="6" orient="horz" pos="1366">
          <p15:clr>
            <a:srgbClr val="FBAE40"/>
          </p15:clr>
        </p15:guide>
        <p15:guide id="7" pos="5216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el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ymbol zastępczy tabeli 4"/>
          <p:cNvSpPr>
            <a:spLocks noGrp="1"/>
          </p:cNvSpPr>
          <p:nvPr>
            <p:ph type="tbl" sz="quarter" idx="15"/>
          </p:nvPr>
        </p:nvSpPr>
        <p:spPr>
          <a:xfrm>
            <a:off x="250825" y="1557339"/>
            <a:ext cx="8642350" cy="4572000"/>
          </a:xfrm>
        </p:spPr>
        <p:txBody>
          <a:bodyPr/>
          <a:lstStyle/>
          <a:p>
            <a:endParaRPr lang="pl-PL"/>
          </a:p>
        </p:txBody>
      </p:sp>
      <p:sp>
        <p:nvSpPr>
          <p:cNvPr id="3" name="Tytuł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 smtClean="0"/>
              <a:t>Kliknij, aby edytować styl</a:t>
            </a: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4125807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extLst mod="1">
    <p:ext uri="{DCECCB84-F9BA-43D5-87BE-67443E8EF086}">
      <p15:sldGuideLst xmlns="" xmlns:p15="http://schemas.microsoft.com/office/powerpoint/2012/main">
        <p15:guide id="1" pos="158">
          <p15:clr>
            <a:srgbClr val="FBAE40"/>
          </p15:clr>
        </p15:guide>
        <p15:guide id="2" pos="5602">
          <p15:clr>
            <a:srgbClr val="FBAE40"/>
          </p15:clr>
        </p15:guide>
        <p15:guide id="3" orient="horz" pos="2160">
          <p15:clr>
            <a:srgbClr val="FBAE40"/>
          </p15:clr>
        </p15:guide>
        <p15:guide id="5" orient="horz" pos="1139">
          <p15:clr>
            <a:srgbClr val="FBAE40"/>
          </p15:clr>
        </p15:guide>
        <p15:guide id="6" orient="horz" pos="1366">
          <p15:clr>
            <a:srgbClr val="FBAE40"/>
          </p15:clr>
        </p15:guide>
        <p15:guide id="7" pos="5216">
          <p15:clr>
            <a:srgbClr val="FBAE40"/>
          </p15:clr>
        </p15:guide>
        <p15:guide id="8" orient="horz" pos="4042">
          <p15:clr>
            <a:srgbClr val="FBAE40"/>
          </p15:clr>
        </p15:guide>
        <p15:guide id="9" pos="2880" userDrawn="1">
          <p15:clr>
            <a:srgbClr val="FBAE40"/>
          </p15:clr>
        </p15:guide>
        <p15:guide id="10" pos="2835" userDrawn="1">
          <p15:clr>
            <a:srgbClr val="FBAE40"/>
          </p15:clr>
        </p15:guide>
        <p15:guide id="11" pos="2925" userDrawn="1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ytuł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 smtClean="0"/>
              <a:t>Kliknij, aby edytować styl</a:t>
            </a:r>
            <a:endParaRPr lang="pl-PL" dirty="0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quarter" idx="10"/>
          </p:nvPr>
        </p:nvSpPr>
        <p:spPr>
          <a:xfrm>
            <a:off x="250825" y="1557339"/>
            <a:ext cx="8642350" cy="4572000"/>
          </a:xfrm>
        </p:spPr>
        <p:txBody>
          <a:bodyPr/>
          <a:lstStyle>
            <a:lvl3pPr marL="357188" indent="-176213">
              <a:tabLst>
                <a:tab pos="179388" algn="l"/>
                <a:tab pos="357188" algn="l"/>
                <a:tab pos="358775" algn="l"/>
                <a:tab pos="538163" algn="l"/>
                <a:tab pos="719138" algn="l"/>
                <a:tab pos="898525" algn="l"/>
                <a:tab pos="1079500" algn="l"/>
              </a:tabLst>
              <a:defRPr/>
            </a:lvl3pPr>
            <a:lvl4pPr marL="538163" indent="-180975">
              <a:tabLst>
                <a:tab pos="179388" algn="l"/>
                <a:tab pos="358775" algn="l"/>
                <a:tab pos="538163" algn="l"/>
                <a:tab pos="539750" algn="l"/>
                <a:tab pos="898525" algn="l"/>
                <a:tab pos="1079500" algn="l"/>
              </a:tabLst>
              <a:defRPr/>
            </a:lvl4pPr>
            <a:lvl5pPr marL="714375" indent="-176213">
              <a:tabLst>
                <a:tab pos="179388" algn="l"/>
                <a:tab pos="358775" algn="l"/>
                <a:tab pos="539750" algn="l"/>
                <a:tab pos="714375" algn="l"/>
                <a:tab pos="719138" algn="l"/>
                <a:tab pos="1079500" algn="l"/>
              </a:tabLst>
              <a:defRPr/>
            </a:lvl5pPr>
          </a:lstStyle>
          <a:p>
            <a:pPr lvl="0"/>
            <a:r>
              <a:rPr lang="pl-PL" dirty="0" smtClean="0"/>
              <a:t>Kliknij, aby edytować style wzorca tekstu</a:t>
            </a:r>
          </a:p>
          <a:p>
            <a:pPr lvl="1"/>
            <a:r>
              <a:rPr lang="pl-PL" dirty="0" smtClean="0"/>
              <a:t>Drugi poziom</a:t>
            </a:r>
          </a:p>
          <a:p>
            <a:pPr lvl="2"/>
            <a:r>
              <a:rPr lang="pl-PL" dirty="0" smtClean="0"/>
              <a:t>Trzeci poziom</a:t>
            </a:r>
          </a:p>
          <a:p>
            <a:pPr lvl="3"/>
            <a:r>
              <a:rPr lang="pl-PL" dirty="0" smtClean="0"/>
              <a:t>Czwarty poziom</a:t>
            </a:r>
          </a:p>
          <a:p>
            <a:pPr lvl="4"/>
            <a:r>
              <a:rPr lang="pl-PL" dirty="0" smtClean="0"/>
              <a:t>Piąty poziom</a:t>
            </a: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9054235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extLst mod="1">
    <p:ext uri="{DCECCB84-F9BA-43D5-87BE-67443E8EF086}">
      <p15:sldGuideLst xmlns="" xmlns:p15="http://schemas.microsoft.com/office/powerpoint/2012/main">
        <p15:guide id="1" pos="158">
          <p15:clr>
            <a:srgbClr val="FBAE40"/>
          </p15:clr>
        </p15:guide>
        <p15:guide id="2" pos="5602">
          <p15:clr>
            <a:srgbClr val="FBAE40"/>
          </p15:clr>
        </p15:guide>
        <p15:guide id="3" orient="horz" pos="2160">
          <p15:clr>
            <a:srgbClr val="FBAE40"/>
          </p15:clr>
        </p15:guide>
        <p15:guide id="4" orient="horz" pos="1139">
          <p15:clr>
            <a:srgbClr val="FBAE40"/>
          </p15:clr>
        </p15:guide>
        <p15:guide id="5" orient="horz" pos="1366">
          <p15:clr>
            <a:srgbClr val="FBAE40"/>
          </p15:clr>
        </p15:guide>
        <p15:guide id="6" pos="5216">
          <p15:clr>
            <a:srgbClr val="FBAE40"/>
          </p15:clr>
        </p15:guide>
        <p15:guide id="7" orient="horz" pos="4042">
          <p15:clr>
            <a:srgbClr val="FBAE40"/>
          </p15:clr>
        </p15:guide>
        <p15:guide id="8" pos="2880">
          <p15:clr>
            <a:srgbClr val="FBAE40"/>
          </p15:clr>
        </p15:guide>
        <p15:guide id="9" pos="2835">
          <p15:clr>
            <a:srgbClr val="FBAE40"/>
          </p15:clr>
        </p15:guide>
        <p15:guide id="10" pos="2925">
          <p15:clr>
            <a:srgbClr val="FBAE40"/>
          </p15:clr>
        </p15:guide>
        <p15:guide id="11" orient="horz" pos="3861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Obraz 8"/>
          <p:cNvPicPr>
            <a:picLocks noChangeAspect="1"/>
          </p:cNvPicPr>
          <p:nvPr userDrawn="1"/>
        </p:nvPicPr>
        <p:blipFill rotWithShape="1"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 t="3349" b="3349"/>
          <a:stretch/>
        </p:blipFill>
        <p:spPr>
          <a:xfrm>
            <a:off x="-1" y="-1"/>
            <a:ext cx="3675183" cy="6858001"/>
          </a:xfrm>
          <a:prstGeom prst="rect">
            <a:avLst/>
          </a:prstGeom>
        </p:spPr>
      </p:pic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250825" y="1557338"/>
            <a:ext cx="8642350" cy="4751387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pl-PL" dirty="0" smtClean="0"/>
              <a:t>Kliknij, aby edytować style wzorca tekstu</a:t>
            </a:r>
          </a:p>
          <a:p>
            <a:pPr lvl="1"/>
            <a:r>
              <a:rPr lang="pl-PL" dirty="0" smtClean="0"/>
              <a:t>Drugi poziom</a:t>
            </a:r>
          </a:p>
          <a:p>
            <a:pPr lvl="2"/>
            <a:r>
              <a:rPr lang="pl-PL" dirty="0" smtClean="0"/>
              <a:t>Trzeci poziom</a:t>
            </a:r>
          </a:p>
          <a:p>
            <a:pPr lvl="3"/>
            <a:r>
              <a:rPr lang="pl-PL" dirty="0" smtClean="0"/>
              <a:t>Czwarty poziom</a:t>
            </a:r>
          </a:p>
          <a:p>
            <a:pPr lvl="4"/>
            <a:r>
              <a:rPr lang="pl-PL" dirty="0" smtClean="0"/>
              <a:t>Piąty poziom</a:t>
            </a:r>
            <a:endParaRPr lang="pl-PL" dirty="0"/>
          </a:p>
        </p:txBody>
      </p:sp>
      <p:sp>
        <p:nvSpPr>
          <p:cNvPr id="5" name="Symbol zastępczy tytułu 4"/>
          <p:cNvSpPr>
            <a:spLocks noGrp="1"/>
          </p:cNvSpPr>
          <p:nvPr>
            <p:ph type="title"/>
          </p:nvPr>
        </p:nvSpPr>
        <p:spPr>
          <a:xfrm>
            <a:off x="250825" y="238089"/>
            <a:ext cx="6373403" cy="827946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lang="pl-PL" dirty="0" smtClean="0"/>
              <a:t>Kliknij, aby edytować styl</a:t>
            </a:r>
            <a:endParaRPr lang="pl-PL" dirty="0"/>
          </a:p>
        </p:txBody>
      </p:sp>
      <p:sp>
        <p:nvSpPr>
          <p:cNvPr id="13" name="Prostokąt 12"/>
          <p:cNvSpPr/>
          <p:nvPr userDrawn="1"/>
        </p:nvSpPr>
        <p:spPr>
          <a:xfrm>
            <a:off x="0" y="238089"/>
            <a:ext cx="143507" cy="82794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pic>
        <p:nvPicPr>
          <p:cNvPr id="8" name="Obraz 7"/>
          <p:cNvPicPr>
            <a:picLocks noChangeAspect="1"/>
          </p:cNvPicPr>
          <p:nvPr userDrawn="1"/>
        </p:nvPicPr>
        <p:blipFill>
          <a:blip r:embed="rId16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0152" y="6619438"/>
            <a:ext cx="3172730" cy="157934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683" r:id="rId2"/>
    <p:sldLayoutId id="2147483695" r:id="rId3"/>
    <p:sldLayoutId id="2147483696" r:id="rId4"/>
    <p:sldLayoutId id="2147483680" r:id="rId5"/>
    <p:sldLayoutId id="2147483692" r:id="rId6"/>
    <p:sldLayoutId id="2147483693" r:id="rId7"/>
    <p:sldLayoutId id="2147483688" r:id="rId8"/>
    <p:sldLayoutId id="2147483697" r:id="rId9"/>
    <p:sldLayoutId id="2147483689" r:id="rId10"/>
    <p:sldLayoutId id="2147483691" r:id="rId11"/>
    <p:sldLayoutId id="2147483694" r:id="rId12"/>
    <p:sldLayoutId id="2147483685" r:id="rId13"/>
  </p:sldLayoutIdLst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hf sldNum="0" hdr="0" ftr="0" dt="0"/>
  <p:txStyles>
    <p:titleStyle>
      <a:lvl1pPr algn="l" rtl="0" fontAlgn="base">
        <a:spcBef>
          <a:spcPct val="0"/>
        </a:spcBef>
        <a:spcAft>
          <a:spcPct val="0"/>
        </a:spcAft>
        <a:defRPr lang="pl-PL" sz="2400" b="0" kern="1200" dirty="0">
          <a:solidFill>
            <a:schemeClr val="accent1"/>
          </a:solidFill>
          <a:latin typeface="+mj-lt"/>
          <a:ea typeface="+mj-ea"/>
          <a:cs typeface="Arial" pitchFamily="34" charset="0"/>
        </a:defRPr>
      </a:lvl1pPr>
      <a:lvl2pPr algn="l" rtl="0" fontAlgn="base">
        <a:spcBef>
          <a:spcPct val="0"/>
        </a:spcBef>
        <a:spcAft>
          <a:spcPct val="0"/>
        </a:spcAft>
        <a:defRPr sz="2000" b="1">
          <a:solidFill>
            <a:schemeClr val="accent1"/>
          </a:solidFill>
          <a:latin typeface="Arial" pitchFamily="34" charset="0"/>
          <a:cs typeface="Arial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2000" b="1">
          <a:solidFill>
            <a:schemeClr val="accent1"/>
          </a:solidFill>
          <a:latin typeface="Arial" pitchFamily="34" charset="0"/>
          <a:cs typeface="Arial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2000" b="1">
          <a:solidFill>
            <a:schemeClr val="accent1"/>
          </a:solidFill>
          <a:latin typeface="Arial" pitchFamily="34" charset="0"/>
          <a:cs typeface="Arial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2000" b="1">
          <a:solidFill>
            <a:schemeClr val="accent1"/>
          </a:solidFill>
          <a:latin typeface="Arial" pitchFamily="34" charset="0"/>
          <a:cs typeface="Arial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algn="l" defTabSz="180000" rtl="0" fontAlgn="base">
        <a:spcBef>
          <a:spcPts val="300"/>
        </a:spcBef>
        <a:spcAft>
          <a:spcPct val="0"/>
        </a:spcAft>
        <a:buClr>
          <a:schemeClr val="accent1"/>
        </a:buClr>
        <a:buFont typeface="Arial" pitchFamily="34" charset="0"/>
        <a:tabLst>
          <a:tab pos="180000" algn="l"/>
          <a:tab pos="360000" algn="l"/>
          <a:tab pos="540000" algn="l"/>
          <a:tab pos="720000" algn="l"/>
          <a:tab pos="900000" algn="l"/>
          <a:tab pos="1080000" algn="l"/>
        </a:tabLst>
        <a:defRPr sz="1400" kern="1200" spc="-20" baseline="0">
          <a:solidFill>
            <a:schemeClr val="tx2"/>
          </a:solidFill>
          <a:latin typeface="+mn-lt"/>
          <a:ea typeface="+mn-ea"/>
          <a:cs typeface="+mn-cs"/>
        </a:defRPr>
      </a:lvl1pPr>
      <a:lvl2pPr marL="180975" indent="-180975" algn="l" defTabSz="180000" rtl="0" fontAlgn="base">
        <a:spcBef>
          <a:spcPts val="300"/>
        </a:spcBef>
        <a:spcAft>
          <a:spcPct val="0"/>
        </a:spcAft>
        <a:buClr>
          <a:schemeClr val="accent1"/>
        </a:buClr>
        <a:buSzPct val="140000"/>
        <a:buFont typeface="Arial" panose="020B0604020202020204" pitchFamily="34" charset="0"/>
        <a:buChar char="•"/>
        <a:tabLst>
          <a:tab pos="180975" algn="l"/>
          <a:tab pos="357188" algn="l"/>
          <a:tab pos="538163" algn="l"/>
          <a:tab pos="714375" algn="l"/>
          <a:tab pos="896938" algn="l"/>
        </a:tabLst>
        <a:defRPr sz="1400" kern="1200" spc="-20" baseline="0">
          <a:solidFill>
            <a:schemeClr val="tx2"/>
          </a:solidFill>
          <a:latin typeface="+mn-lt"/>
          <a:ea typeface="+mn-ea"/>
          <a:cs typeface="+mn-cs"/>
        </a:defRPr>
      </a:lvl2pPr>
      <a:lvl3pPr marL="358775" indent="-177800" algn="l" defTabSz="180000" rtl="0" fontAlgn="base">
        <a:spcBef>
          <a:spcPts val="300"/>
        </a:spcBef>
        <a:spcAft>
          <a:spcPct val="0"/>
        </a:spcAft>
        <a:buClr>
          <a:schemeClr val="tx2"/>
        </a:buClr>
        <a:buSzPct val="140000"/>
        <a:buFont typeface="Arial" panose="020B0604020202020204" pitchFamily="34" charset="0"/>
        <a:buChar char="•"/>
        <a:tabLst>
          <a:tab pos="179388" algn="l"/>
          <a:tab pos="357188" algn="l"/>
          <a:tab pos="358775" algn="l"/>
          <a:tab pos="538163" algn="l"/>
          <a:tab pos="719138" algn="l"/>
          <a:tab pos="898525" algn="l"/>
          <a:tab pos="1079500" algn="l"/>
        </a:tabLst>
        <a:defRPr sz="1400" kern="1200" spc="-20" baseline="0">
          <a:solidFill>
            <a:schemeClr val="tx2"/>
          </a:solidFill>
          <a:latin typeface="+mn-lt"/>
          <a:ea typeface="+mn-ea"/>
          <a:cs typeface="+mn-cs"/>
        </a:defRPr>
      </a:lvl3pPr>
      <a:lvl4pPr marL="538163" indent="-180975" algn="l" defTabSz="180000" rtl="0" fontAlgn="base">
        <a:spcBef>
          <a:spcPts val="300"/>
        </a:spcBef>
        <a:spcAft>
          <a:spcPct val="0"/>
        </a:spcAft>
        <a:buClr>
          <a:schemeClr val="accent1"/>
        </a:buClr>
        <a:buSzPct val="140000"/>
        <a:buFont typeface="Arial" panose="020B0604020202020204" pitchFamily="34" charset="0"/>
        <a:buChar char="◦"/>
        <a:tabLst>
          <a:tab pos="180000" algn="l"/>
          <a:tab pos="360000" algn="l"/>
          <a:tab pos="540000" algn="l"/>
          <a:tab pos="720000" algn="l"/>
          <a:tab pos="900000" algn="l"/>
          <a:tab pos="1080000" algn="l"/>
        </a:tabLst>
        <a:defRPr sz="1400" kern="1200" spc="-20" baseline="0">
          <a:solidFill>
            <a:schemeClr val="tx2"/>
          </a:solidFill>
          <a:latin typeface="+mn-lt"/>
          <a:ea typeface="+mn-ea"/>
          <a:cs typeface="+mn-cs"/>
        </a:defRPr>
      </a:lvl4pPr>
      <a:lvl5pPr marL="714375" indent="-176213" algn="l" defTabSz="180000" rtl="0" fontAlgn="base">
        <a:spcBef>
          <a:spcPts val="300"/>
        </a:spcBef>
        <a:spcAft>
          <a:spcPct val="0"/>
        </a:spcAft>
        <a:buClr>
          <a:schemeClr val="tx2"/>
        </a:buClr>
        <a:buSzPct val="140000"/>
        <a:buFont typeface="Arial" panose="020B0604020202020204" pitchFamily="34" charset="0"/>
        <a:buChar char="◦"/>
        <a:tabLst>
          <a:tab pos="179388" algn="l"/>
          <a:tab pos="358775" algn="l"/>
          <a:tab pos="539750" algn="l"/>
          <a:tab pos="719138" algn="l"/>
          <a:tab pos="1079500" algn="l"/>
        </a:tabLst>
        <a:defRPr sz="1400" kern="1200" spc="-20" baseline="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="" xmlns:p15="http://schemas.microsoft.com/office/powerpoint/2012/main">
        <p15:guide id="1" pos="272" userDrawn="1">
          <p15:clr>
            <a:srgbClr val="F26B43"/>
          </p15:clr>
        </p15:guide>
        <p15:guide id="2" pos="5216" userDrawn="1">
          <p15:clr>
            <a:srgbClr val="F26B43"/>
          </p15:clr>
        </p15:guide>
        <p15:guide id="4" orient="horz" pos="981" userDrawn="1">
          <p15:clr>
            <a:srgbClr val="F26B43"/>
          </p15:clr>
        </p15:guide>
        <p15:guide id="6" pos="5602" userDrawn="1">
          <p15:clr>
            <a:srgbClr val="F26B43"/>
          </p15:clr>
        </p15:guide>
        <p15:guide id="7" orient="horz" pos="4110" userDrawn="1">
          <p15:clr>
            <a:srgbClr val="F26B43"/>
          </p15:clr>
        </p15:guide>
        <p15:guide id="8" orient="horz" pos="3974" userDrawn="1">
          <p15:clr>
            <a:srgbClr val="F26B43"/>
          </p15:clr>
        </p15:guide>
        <p15:guide id="9" orient="horz" pos="663" userDrawn="1">
          <p15:clr>
            <a:srgbClr val="F26B43"/>
          </p15:clr>
        </p15:guide>
        <p15:guide id="10" orient="horz" pos="142" userDrawn="1">
          <p15:clr>
            <a:srgbClr val="F26B43"/>
          </p15:clr>
        </p15:guide>
        <p15:guide id="11" pos="158" userDrawn="1">
          <p15:clr>
            <a:srgbClr val="F26B43"/>
          </p15:clr>
        </p15:guide>
        <p15:guide id="12" pos="3243" userDrawn="1">
          <p15:clr>
            <a:srgbClr val="F26B43"/>
          </p15:clr>
        </p15:guide>
        <p15:guide id="13" orient="horz" pos="2160" userDrawn="1">
          <p15:clr>
            <a:srgbClr val="F26B43"/>
          </p15:clr>
        </p15:guide>
        <p15:guide id="14" orient="horz" pos="3861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Symbol zastępczy tekstu 23"/>
          <p:cNvSpPr>
            <a:spLocks noGrp="1"/>
          </p:cNvSpPr>
          <p:nvPr>
            <p:ph type="body" sz="quarter" idx="13"/>
          </p:nvPr>
        </p:nvSpPr>
        <p:spPr>
          <a:xfrm>
            <a:off x="107504" y="4863402"/>
            <a:ext cx="9036496" cy="1188725"/>
          </a:xfrm>
        </p:spPr>
        <p:txBody>
          <a:bodyPr>
            <a:normAutofit/>
          </a:bodyPr>
          <a:lstStyle/>
          <a:p>
            <a:r>
              <a:rPr lang="pl-PL" sz="18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INSTYTUT NAUK EKONOMICZNYCH </a:t>
            </a:r>
          </a:p>
          <a:p>
            <a:r>
              <a:rPr lang="pl-PL" sz="1400" dirty="0" smtClean="0">
                <a:latin typeface="Calibri" panose="020F0502020204030204" pitchFamily="34" charset="0"/>
                <a:cs typeface="Calibri" panose="020F0502020204030204" pitchFamily="34" charset="0"/>
              </a:rPr>
              <a:t>prof</a:t>
            </a:r>
            <a:r>
              <a:rPr lang="pl-PL" sz="1400" dirty="0">
                <a:latin typeface="Calibri" panose="020F0502020204030204" pitchFamily="34" charset="0"/>
                <a:cs typeface="Calibri" panose="020F0502020204030204" pitchFamily="34" charset="0"/>
              </a:rPr>
              <a:t>. </a:t>
            </a:r>
            <a:r>
              <a:rPr lang="pl-PL" sz="1400" dirty="0" smtClean="0">
                <a:latin typeface="Calibri" panose="020F0502020204030204" pitchFamily="34" charset="0"/>
                <a:cs typeface="Calibri" panose="020F0502020204030204" pitchFamily="34" charset="0"/>
              </a:rPr>
              <a:t>dr hab. Barbara </a:t>
            </a:r>
            <a:r>
              <a:rPr lang="pl-PL" sz="1400" dirty="0">
                <a:latin typeface="Calibri" panose="020F0502020204030204" pitchFamily="34" charset="0"/>
                <a:cs typeface="Calibri" panose="020F0502020204030204" pitchFamily="34" charset="0"/>
              </a:rPr>
              <a:t>Kutkowska, </a:t>
            </a:r>
            <a:r>
              <a:rPr lang="pl-PL" sz="1400" dirty="0" smtClean="0">
                <a:latin typeface="Calibri" panose="020F0502020204030204" pitchFamily="34" charset="0"/>
                <a:cs typeface="Calibri" panose="020F0502020204030204" pitchFamily="34" charset="0"/>
              </a:rPr>
              <a:t>dr inż. Tomasz  </a:t>
            </a:r>
            <a:r>
              <a:rPr lang="pl-PL" sz="1400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Pilawka</a:t>
            </a:r>
            <a:r>
              <a:rPr lang="pl-PL" sz="1400" dirty="0" smtClean="0">
                <a:latin typeface="Calibri" panose="020F0502020204030204" pitchFamily="34" charset="0"/>
                <a:cs typeface="Calibri" panose="020F0502020204030204" pitchFamily="34" charset="0"/>
              </a:rPr>
              <a:t>, dr Mirosław Struś</a:t>
            </a:r>
            <a:endParaRPr lang="pl-PL" sz="14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pl-PL" sz="14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311147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ymbol zastępczy zawartości 3"/>
          <p:cNvSpPr>
            <a:spLocks noGrp="1"/>
          </p:cNvSpPr>
          <p:nvPr>
            <p:ph sz="quarter" idx="13"/>
          </p:nvPr>
        </p:nvSpPr>
        <p:spPr>
          <a:xfrm>
            <a:off x="250825" y="1124744"/>
            <a:ext cx="8642350" cy="5184576"/>
          </a:xfrm>
        </p:spPr>
        <p:txBody>
          <a:bodyPr>
            <a:noAutofit/>
          </a:bodyPr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pl-PL" sz="2000" b="1" dirty="0">
                <a:solidFill>
                  <a:schemeClr val="accent6">
                    <a:lumMod val="50000"/>
                  </a:schemeClr>
                </a:solidFill>
              </a:rPr>
              <a:t>Zrównoważony rozwój obszarów wiejskich</a:t>
            </a:r>
            <a:r>
              <a:rPr lang="pl-PL" sz="2000" b="1" dirty="0" smtClean="0">
                <a:solidFill>
                  <a:schemeClr val="accent6">
                    <a:lumMod val="50000"/>
                  </a:schemeClr>
                </a:solidFill>
              </a:rPr>
              <a:t>;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pl-PL" sz="2000" b="1" dirty="0" smtClean="0">
                <a:solidFill>
                  <a:schemeClr val="accent6">
                    <a:lumMod val="50000"/>
                  </a:schemeClr>
                </a:solidFill>
              </a:rPr>
              <a:t>Poziom i jakość życia na obszarach wiejskich województwa dolnośląskiego; 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pl-PL" sz="2000" b="1" dirty="0" smtClean="0">
                <a:solidFill>
                  <a:schemeClr val="accent6">
                    <a:lumMod val="50000"/>
                  </a:schemeClr>
                </a:solidFill>
              </a:rPr>
              <a:t>Oddziaływanie </a:t>
            </a:r>
            <a:r>
              <a:rPr lang="pl-PL" sz="2000" b="1" dirty="0">
                <a:solidFill>
                  <a:schemeClr val="accent6">
                    <a:lumMod val="50000"/>
                  </a:schemeClr>
                </a:solidFill>
              </a:rPr>
              <a:t>instrumentów WPR na gospodarstwa i obszary wiejskie oraz przekształcenia własnościowe i strukturalne w rolnictwie;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pl-PL" sz="2000" b="1" dirty="0">
                <a:solidFill>
                  <a:schemeClr val="accent6">
                    <a:lumMod val="50000"/>
                  </a:schemeClr>
                </a:solidFill>
              </a:rPr>
              <a:t>Ekonomiczno-organizacyjne problemy ochrony </a:t>
            </a:r>
            <a:r>
              <a:rPr lang="pl-PL" sz="2000" b="1" dirty="0" smtClean="0">
                <a:solidFill>
                  <a:schemeClr val="accent6">
                    <a:lumMod val="50000"/>
                  </a:schemeClr>
                </a:solidFill>
              </a:rPr>
              <a:t>środowiska, ekologizacja </a:t>
            </a:r>
            <a:r>
              <a:rPr lang="pl-PL" sz="2000" b="1" dirty="0">
                <a:solidFill>
                  <a:schemeClr val="accent6">
                    <a:lumMod val="50000"/>
                  </a:schemeClr>
                </a:solidFill>
              </a:rPr>
              <a:t>w </a:t>
            </a:r>
            <a:r>
              <a:rPr lang="pl-PL" sz="2000" b="1" dirty="0" smtClean="0">
                <a:solidFill>
                  <a:schemeClr val="accent6">
                    <a:lumMod val="50000"/>
                  </a:schemeClr>
                </a:solidFill>
              </a:rPr>
              <a:t>rolnictwie, gospodarka cyrkularna;</a:t>
            </a:r>
            <a:endParaRPr lang="pl-PL" sz="2000" b="1" dirty="0">
              <a:solidFill>
                <a:schemeClr val="accent6">
                  <a:lumMod val="50000"/>
                </a:schemeClr>
              </a:solidFill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pl-PL" sz="2000" b="1" dirty="0" smtClean="0">
                <a:solidFill>
                  <a:schemeClr val="accent6">
                    <a:lumMod val="50000"/>
                  </a:schemeClr>
                </a:solidFill>
              </a:rPr>
              <a:t>Preferencje </a:t>
            </a:r>
            <a:r>
              <a:rPr lang="pl-PL" sz="2000" b="1" dirty="0">
                <a:solidFill>
                  <a:schemeClr val="accent6">
                    <a:lumMod val="50000"/>
                  </a:schemeClr>
                </a:solidFill>
              </a:rPr>
              <a:t>konsumentów produktów żywnościowych w Polsce i wybranych krajach UE;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pl-PL" sz="2000" b="1" dirty="0">
                <a:solidFill>
                  <a:schemeClr val="accent6">
                    <a:lumMod val="50000"/>
                  </a:schemeClr>
                </a:solidFill>
              </a:rPr>
              <a:t>Przemiany funkcjonalne na obszarach wiejskich;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pl-PL" sz="2000" b="1" dirty="0">
                <a:solidFill>
                  <a:schemeClr val="accent6">
                    <a:lumMod val="50000"/>
                  </a:schemeClr>
                </a:solidFill>
              </a:rPr>
              <a:t>Przedsiębiorczość i rozwój </a:t>
            </a:r>
            <a:r>
              <a:rPr lang="pl-PL" sz="2000" b="1" dirty="0" smtClean="0">
                <a:solidFill>
                  <a:schemeClr val="accent6">
                    <a:lumMod val="50000"/>
                  </a:schemeClr>
                </a:solidFill>
              </a:rPr>
              <a:t>lokalny i regionalny;</a:t>
            </a:r>
            <a:endParaRPr lang="pl-PL" sz="2000" b="1" dirty="0">
              <a:solidFill>
                <a:schemeClr val="accent6">
                  <a:lumMod val="50000"/>
                </a:schemeClr>
              </a:solidFill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pl-PL" sz="2000" b="1" dirty="0">
                <a:solidFill>
                  <a:schemeClr val="accent6">
                    <a:lumMod val="50000"/>
                  </a:schemeClr>
                </a:solidFill>
              </a:rPr>
              <a:t>Znaczenie otoczenia instytucjonalnego i prawnego w osiąganiu stabilności </a:t>
            </a:r>
            <a:r>
              <a:rPr lang="pl-PL" sz="2000" b="1" dirty="0" smtClean="0">
                <a:solidFill>
                  <a:schemeClr val="accent6">
                    <a:lumMod val="50000"/>
                  </a:schemeClr>
                </a:solidFill>
              </a:rPr>
              <a:t>makroekonomicznej.</a:t>
            </a:r>
            <a:endParaRPr lang="pl-PL" sz="2000" b="1" dirty="0">
              <a:solidFill>
                <a:schemeClr val="accent6">
                  <a:lumMod val="50000"/>
                </a:schemeClr>
              </a:solidFill>
            </a:endParaRPr>
          </a:p>
          <a:p>
            <a:endParaRPr lang="pl-PL" sz="2000" b="1" dirty="0">
              <a:solidFill>
                <a:schemeClr val="tx1"/>
              </a:solidFill>
            </a:endParaRPr>
          </a:p>
        </p:txBody>
      </p:sp>
      <p:sp>
        <p:nvSpPr>
          <p:cNvPr id="3" name="Tytuł 2"/>
          <p:cNvSpPr>
            <a:spLocks noGrp="1"/>
          </p:cNvSpPr>
          <p:nvPr>
            <p:ph type="title"/>
          </p:nvPr>
        </p:nvSpPr>
        <p:spPr>
          <a:xfrm>
            <a:off x="250825" y="238089"/>
            <a:ext cx="8642350" cy="827946"/>
          </a:xfrm>
        </p:spPr>
        <p:txBody>
          <a:bodyPr/>
          <a:lstStyle/>
          <a:p>
            <a:pPr algn="ctr"/>
            <a:r>
              <a:rPr lang="pl-PL" b="1" dirty="0">
                <a:latin typeface="Calibri" panose="020F0502020204030204" pitchFamily="34" charset="0"/>
                <a:cs typeface="Calibri" panose="020F0502020204030204" pitchFamily="34" charset="0"/>
              </a:rPr>
              <a:t>Główne obszary badawcze</a:t>
            </a:r>
            <a:br>
              <a:rPr lang="pl-PL" b="1" dirty="0">
                <a:latin typeface="Calibri" panose="020F0502020204030204" pitchFamily="34" charset="0"/>
                <a:cs typeface="Calibri" panose="020F0502020204030204" pitchFamily="34" charset="0"/>
              </a:rPr>
            </a:br>
            <a:endParaRPr lang="pl-PL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258032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zawartości 1"/>
          <p:cNvSpPr>
            <a:spLocks noGrp="1"/>
          </p:cNvSpPr>
          <p:nvPr>
            <p:ph sz="quarter" idx="13"/>
          </p:nvPr>
        </p:nvSpPr>
        <p:spPr>
          <a:xfrm>
            <a:off x="107504" y="1268760"/>
            <a:ext cx="8892988" cy="5112568"/>
          </a:xfrm>
        </p:spPr>
        <p:txBody>
          <a:bodyPr>
            <a:normAutofit fontScale="92500" lnSpcReduction="10000"/>
          </a:bodyPr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pl-PL" sz="2000" b="1" dirty="0" smtClean="0">
                <a:solidFill>
                  <a:schemeClr val="accent6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Koncepcja </a:t>
            </a:r>
            <a:r>
              <a:rPr lang="pl-PL" sz="2000" b="1" dirty="0">
                <a:solidFill>
                  <a:schemeClr val="accent6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zaprojektowania i wdrożenia produktu regionalnego "wołowina sudecka" na obszarach ONW </a:t>
            </a:r>
            <a:r>
              <a:rPr lang="pl-PL" sz="2000" b="1" dirty="0" smtClean="0">
                <a:solidFill>
                  <a:schemeClr val="accent6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Sudety. </a:t>
            </a:r>
            <a:r>
              <a:rPr lang="pl-PL" sz="2000" b="1" dirty="0">
                <a:solidFill>
                  <a:schemeClr val="accent6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Kierownik projektu: dr hab. Bożena Tańska – Hus prof. </a:t>
            </a:r>
            <a:r>
              <a:rPr lang="pl-PL" sz="2000" b="1" dirty="0" err="1">
                <a:solidFill>
                  <a:schemeClr val="accent6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nadzw</a:t>
            </a:r>
            <a:r>
              <a:rPr lang="pl-PL" sz="2000" b="1" dirty="0">
                <a:solidFill>
                  <a:schemeClr val="accent6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 UP we Wrocławiu, numer grantu: NN112317638</a:t>
            </a:r>
            <a:r>
              <a:rPr lang="pl-PL" sz="2000" b="1" dirty="0" smtClean="0">
                <a:solidFill>
                  <a:schemeClr val="accent6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</a:p>
          <a:p>
            <a:pPr algn="just"/>
            <a:endParaRPr lang="pl-PL" sz="2000" b="1" dirty="0">
              <a:solidFill>
                <a:schemeClr val="accent6">
                  <a:lumMod val="50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pl-PL" sz="2000" b="1" dirty="0" smtClean="0">
                <a:solidFill>
                  <a:schemeClr val="accent6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Ocena </a:t>
            </a:r>
            <a:r>
              <a:rPr lang="pl-PL" sz="2000" b="1" dirty="0">
                <a:solidFill>
                  <a:schemeClr val="accent6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realizacji celu produkcyjno-ekonomicznego rolnictwa dolnośląskiego w warunkach zrównoważonego </a:t>
            </a:r>
            <a:r>
              <a:rPr lang="pl-PL" sz="2000" b="1" dirty="0" smtClean="0">
                <a:solidFill>
                  <a:schemeClr val="accent6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rozwoju. </a:t>
            </a:r>
            <a:r>
              <a:rPr lang="pl-PL" sz="2000" b="1" dirty="0">
                <a:solidFill>
                  <a:schemeClr val="accent6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Kierownik projektu: prof. dr hab. Barbara Kutkowska, projekt badawczy realizowany na zlecenie Instytutu Rozwoju Wsi i Rolnictwa PAN</a:t>
            </a:r>
            <a:r>
              <a:rPr lang="pl-PL" sz="2000" b="1" dirty="0" smtClean="0">
                <a:solidFill>
                  <a:schemeClr val="accent6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</a:p>
          <a:p>
            <a:pPr algn="just"/>
            <a:endParaRPr lang="pl-PL" sz="2000" b="1" dirty="0">
              <a:solidFill>
                <a:schemeClr val="accent6">
                  <a:lumMod val="50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pl-PL" sz="2000" b="1" dirty="0" smtClean="0">
                <a:solidFill>
                  <a:schemeClr val="accent6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Znaczenie </a:t>
            </a:r>
            <a:r>
              <a:rPr lang="pl-PL" sz="2000" b="1" dirty="0">
                <a:solidFill>
                  <a:schemeClr val="accent6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służb doradczych w przemianach gospodarstw rolnych po roku </a:t>
            </a:r>
            <a:r>
              <a:rPr lang="pl-PL" sz="2000" b="1" dirty="0" smtClean="0">
                <a:solidFill>
                  <a:schemeClr val="accent6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2004. </a:t>
            </a:r>
            <a:r>
              <a:rPr lang="pl-PL" sz="2000" b="1" dirty="0">
                <a:solidFill>
                  <a:schemeClr val="accent6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Kierownik projektu: dr inż. Julian Kalinowski, numer grantu: N112 237835</a:t>
            </a:r>
            <a:r>
              <a:rPr lang="pl-PL" sz="2000" b="1" dirty="0" smtClean="0">
                <a:solidFill>
                  <a:schemeClr val="accent6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</a:p>
          <a:p>
            <a:pPr algn="just"/>
            <a:endParaRPr lang="pl-PL" sz="2000" b="1" dirty="0">
              <a:solidFill>
                <a:schemeClr val="accent6">
                  <a:lumMod val="50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pl-PL" sz="2000" b="1" dirty="0" smtClean="0">
                <a:solidFill>
                  <a:schemeClr val="accent6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Wpływ </a:t>
            </a:r>
            <a:r>
              <a:rPr lang="pl-PL" sz="2000" b="1" dirty="0">
                <a:solidFill>
                  <a:schemeClr val="accent6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mechanizacji produkcji roślinnej na dochodowość gospodarstw indywidualnych Dolnego </a:t>
            </a:r>
            <a:r>
              <a:rPr lang="pl-PL" sz="2000" b="1" dirty="0" smtClean="0">
                <a:solidFill>
                  <a:schemeClr val="accent6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Śląska. </a:t>
            </a:r>
            <a:r>
              <a:rPr lang="pl-PL" sz="2000" b="1" dirty="0">
                <a:solidFill>
                  <a:schemeClr val="accent6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Kierownik projektu: dr inż. Tomasz </a:t>
            </a:r>
            <a:r>
              <a:rPr lang="pl-PL" sz="2000" b="1" dirty="0" err="1">
                <a:solidFill>
                  <a:schemeClr val="accent6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Szuk</a:t>
            </a:r>
            <a:r>
              <a:rPr lang="pl-PL" sz="2000" b="1" dirty="0">
                <a:solidFill>
                  <a:schemeClr val="accent6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 numer grantu: N313 313034</a:t>
            </a:r>
            <a:r>
              <a:rPr lang="pl-PL" sz="2000" b="1" dirty="0" smtClean="0">
                <a:solidFill>
                  <a:schemeClr val="accent6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</a:p>
          <a:p>
            <a:pPr algn="just"/>
            <a:endParaRPr lang="pl-PL" sz="2000" b="1" dirty="0">
              <a:solidFill>
                <a:schemeClr val="accent6">
                  <a:lumMod val="50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pl-PL" sz="2000" b="1" dirty="0" smtClean="0">
                <a:solidFill>
                  <a:schemeClr val="accent6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Przekształcenia </a:t>
            </a:r>
            <a:r>
              <a:rPr lang="pl-PL" sz="2000" b="1" dirty="0">
                <a:solidFill>
                  <a:schemeClr val="accent6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na przygranicznych obszarach wiejskich w południowo-zachodniej </a:t>
            </a:r>
            <a:r>
              <a:rPr lang="pl-PL" sz="2000" b="1" dirty="0" smtClean="0">
                <a:solidFill>
                  <a:schemeClr val="accent6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Polsce. </a:t>
            </a:r>
            <a:r>
              <a:rPr lang="pl-PL" sz="2000" b="1" dirty="0">
                <a:solidFill>
                  <a:schemeClr val="accent6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Kierownik projektu: dr inż. Henryk Łabędzki, numer grantu: NN 114186738</a:t>
            </a:r>
          </a:p>
          <a:p>
            <a:endParaRPr lang="pl-PL" dirty="0"/>
          </a:p>
        </p:txBody>
      </p:sp>
      <p:sp>
        <p:nvSpPr>
          <p:cNvPr id="3" name="Tytuł 2"/>
          <p:cNvSpPr>
            <a:spLocks noGrp="1"/>
          </p:cNvSpPr>
          <p:nvPr>
            <p:ph type="title"/>
          </p:nvPr>
        </p:nvSpPr>
        <p:spPr>
          <a:xfrm>
            <a:off x="250825" y="238089"/>
            <a:ext cx="8533643" cy="827946"/>
          </a:xfrm>
        </p:spPr>
        <p:txBody>
          <a:bodyPr/>
          <a:lstStyle/>
          <a:p>
            <a:pPr algn="ctr"/>
            <a:r>
              <a:rPr lang="pl-PL" b="1" dirty="0" smtClean="0"/>
              <a:t>PRZYKŁADOWE /ZREALIZOWANE/ PROJEKTY BADAWCZE</a:t>
            </a:r>
            <a:endParaRPr lang="pl-PL" b="1" dirty="0"/>
          </a:p>
        </p:txBody>
      </p:sp>
    </p:spTree>
    <p:extLst>
      <p:ext uri="{BB962C8B-B14F-4D97-AF65-F5344CB8AC3E}">
        <p14:creationId xmlns:p14="http://schemas.microsoft.com/office/powerpoint/2010/main" val="38150272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zawartości 1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pl-PL" sz="2000" b="1" dirty="0" smtClean="0">
                <a:solidFill>
                  <a:schemeClr val="accent6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Wieloaspektowe ujęcie problemu spójności obszarów wiejskich na poziomie lokalnym i regionalnym w dotychczas realizowanych i planowanych strategiach rozwoju. Projekt realizowany na zlecenie Instytutu Ekonomiki Rolnictwa i Gospodarki Żywnościowej Państwowy Instytut Badawczy w Warszawie.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pl-PL" sz="2000" b="1" dirty="0" smtClean="0">
              <a:solidFill>
                <a:schemeClr val="accent6">
                  <a:lumMod val="50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pl-PL" sz="2000" b="1" dirty="0" smtClean="0">
                <a:solidFill>
                  <a:schemeClr val="accent6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Ocena poziomu spójności terytorialnej pod względem infrastruktury technicznej i społecznej na obszarach wiejskich w kontekście wybranych aglomeracji miejskich Polski. </a:t>
            </a:r>
            <a:r>
              <a:rPr lang="pl-PL" sz="2000" b="1" dirty="0">
                <a:solidFill>
                  <a:schemeClr val="accent6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Projekt realizowany na zlecenie Instytutu Ekonomiki Rolnictwa i Gospodarki Żywnościowej Państwowy Instytut Badawczy w Warszawie.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pl-PL" sz="2000" b="1" dirty="0" smtClean="0">
              <a:solidFill>
                <a:schemeClr val="accent6">
                  <a:lumMod val="50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pl-PL" sz="2000" b="1" dirty="0" smtClean="0">
                <a:solidFill>
                  <a:schemeClr val="accent6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Rolnictwo Wspierane Społecznie – zmniejszenie barier wejścia na rynek dla dolnośląskich produktów żywności wysokiej jakości. Projekt realizowany w ramach Krajowej Sieci Obszarów Wiejskich PROW na lata 2014-2020.  </a:t>
            </a:r>
            <a:endParaRPr lang="pl-PL" sz="2000" b="1" dirty="0">
              <a:solidFill>
                <a:schemeClr val="accent6">
                  <a:lumMod val="50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pl-PL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3" name="Tytuł 2"/>
          <p:cNvSpPr>
            <a:spLocks noGrp="1"/>
          </p:cNvSpPr>
          <p:nvPr>
            <p:ph type="title"/>
          </p:nvPr>
        </p:nvSpPr>
        <p:spPr>
          <a:xfrm>
            <a:off x="250825" y="238089"/>
            <a:ext cx="8642350" cy="827946"/>
          </a:xfrm>
        </p:spPr>
        <p:txBody>
          <a:bodyPr/>
          <a:lstStyle/>
          <a:p>
            <a:r>
              <a:rPr lang="pl-PL" b="1" dirty="0"/>
              <a:t>PRZYKŁADOWE /ZREALIZOWANE/ PROJEKTY BADAWCZE</a:t>
            </a: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14069510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zawartości 1"/>
          <p:cNvSpPr>
            <a:spLocks noGrp="1"/>
          </p:cNvSpPr>
          <p:nvPr>
            <p:ph sz="quarter" idx="13"/>
          </p:nvPr>
        </p:nvSpPr>
        <p:spPr>
          <a:xfrm>
            <a:off x="250825" y="1160748"/>
            <a:ext cx="8642350" cy="5364596"/>
          </a:xfrm>
        </p:spPr>
        <p:txBody>
          <a:bodyPr>
            <a:normAutofit/>
          </a:bodyPr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pl-PL" sz="2400" b="1" dirty="0">
                <a:solidFill>
                  <a:schemeClr val="accent6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Prawne instrumenty wsparcia lokalnych systemów </a:t>
            </a:r>
            <a:r>
              <a:rPr lang="pl-PL" sz="2400" b="1" dirty="0" smtClean="0">
                <a:solidFill>
                  <a:schemeClr val="accent6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żywnościowych – kierownik dr Anna Kapała;</a:t>
            </a:r>
          </a:p>
          <a:p>
            <a:pPr algn="just"/>
            <a:endParaRPr lang="pl-PL" sz="2400" b="1" dirty="0" smtClean="0">
              <a:solidFill>
                <a:schemeClr val="accent6">
                  <a:lumMod val="50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pl-PL" sz="2400" b="1" dirty="0">
                <a:solidFill>
                  <a:schemeClr val="accent6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Procesy koncentracji a pryncypia zrównoważonego rozwoju </a:t>
            </a:r>
            <a:r>
              <a:rPr lang="pl-PL" sz="2400" b="1" dirty="0" smtClean="0">
                <a:solidFill>
                  <a:schemeClr val="accent6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rolnictwa – kierownik dr Tomasz </a:t>
            </a:r>
            <a:r>
              <a:rPr lang="pl-PL" sz="2400" b="1" dirty="0" err="1" smtClean="0">
                <a:solidFill>
                  <a:schemeClr val="accent6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Berbeka</a:t>
            </a:r>
            <a:r>
              <a:rPr lang="pl-PL" sz="2400" b="1" dirty="0" smtClean="0">
                <a:solidFill>
                  <a:schemeClr val="accent6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; 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pl-PL" sz="2400" b="1" dirty="0">
              <a:solidFill>
                <a:schemeClr val="accent6">
                  <a:lumMod val="50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pl-PL" sz="2400" b="1" dirty="0" smtClean="0">
                <a:solidFill>
                  <a:schemeClr val="accent6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Dolny Śląsk. Zielona Dolina Żywności i Zdrowia;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pl-PL" sz="2400" b="1" dirty="0">
              <a:solidFill>
                <a:schemeClr val="accent6">
                  <a:lumMod val="50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chemeClr val="tx1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 </a:t>
            </a:r>
            <a:r>
              <a:rPr lang="en-US" sz="2400" b="1" dirty="0" err="1">
                <a:solidFill>
                  <a:schemeClr val="tx1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ramach</a:t>
            </a:r>
            <a:r>
              <a:rPr lang="en-US" sz="2400" b="1" dirty="0">
                <a:solidFill>
                  <a:schemeClr val="tx1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Climate-KIC </a:t>
            </a:r>
            <a:r>
              <a:rPr lang="en-US" sz="2400" b="1" dirty="0" smtClean="0">
                <a:solidFill>
                  <a:schemeClr val="tx1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“CITIZENS</a:t>
            </a:r>
            <a:r>
              <a:rPr lang="en-US" sz="2400" b="1" dirty="0">
                <a:solidFill>
                  <a:schemeClr val="tx1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’ BEHAVIOUR PATTERNS FOR SMART UTILITIES AND SERVICE MANAGEMENT”</a:t>
            </a:r>
            <a:r>
              <a:rPr lang="pl-PL" sz="2400" b="1" dirty="0" smtClean="0">
                <a:solidFill>
                  <a:schemeClr val="tx1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endParaRPr lang="pl-PL" sz="2400" b="1" dirty="0">
              <a:solidFill>
                <a:schemeClr val="tx1">
                  <a:lumMod val="50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Tytuł 2"/>
          <p:cNvSpPr>
            <a:spLocks noGrp="1"/>
          </p:cNvSpPr>
          <p:nvPr>
            <p:ph type="title"/>
          </p:nvPr>
        </p:nvSpPr>
        <p:spPr>
          <a:xfrm>
            <a:off x="250825" y="238089"/>
            <a:ext cx="8642350" cy="827946"/>
          </a:xfrm>
        </p:spPr>
        <p:txBody>
          <a:bodyPr/>
          <a:lstStyle/>
          <a:p>
            <a:pPr algn="ctr"/>
            <a:r>
              <a:rPr lang="pl-PL" b="1" dirty="0" smtClean="0"/>
              <a:t>AKTUALNIE REALIZOWANE PROJEKTY I BADANIA</a:t>
            </a:r>
            <a:endParaRPr lang="pl-PL" b="1" dirty="0"/>
          </a:p>
        </p:txBody>
      </p:sp>
    </p:spTree>
    <p:extLst>
      <p:ext uri="{BB962C8B-B14F-4D97-AF65-F5344CB8AC3E}">
        <p14:creationId xmlns:p14="http://schemas.microsoft.com/office/powerpoint/2010/main" val="26647629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zawartości 1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pl-PL" sz="2400" b="1" dirty="0">
                <a:solidFill>
                  <a:schemeClr val="accent5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Technologia rozlewu jako czynnik jakości i walorów prozdrowotnych wina gronowego produkowanego z owoców pozyskiwanych </a:t>
            </a:r>
            <a:r>
              <a:rPr lang="pl-PL" sz="2400" b="1" dirty="0" smtClean="0">
                <a:solidFill>
                  <a:schemeClr val="accent5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lokalnie;</a:t>
            </a:r>
            <a:endParaRPr lang="pl-PL" sz="2400" b="1" dirty="0">
              <a:solidFill>
                <a:schemeClr val="accent5">
                  <a:lumMod val="50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42900" indent="-342900" algn="just">
              <a:buFont typeface="Arial" panose="020B0604020202020204" pitchFamily="34" charset="0"/>
              <a:buChar char="•"/>
            </a:pPr>
            <a:endParaRPr lang="pl-PL" sz="2400" b="1" dirty="0" smtClean="0">
              <a:solidFill>
                <a:schemeClr val="accent5">
                  <a:lumMod val="50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pl-PL" sz="2400" b="1" dirty="0" smtClean="0">
                <a:solidFill>
                  <a:schemeClr val="accent5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"</a:t>
            </a:r>
            <a:r>
              <a:rPr lang="pl-PL" sz="2400" b="1" dirty="0">
                <a:solidFill>
                  <a:schemeClr val="accent5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Laboratorium winnicy (wina)" - centrum badań nad winoroślą na Uniwersytecie Przyrodniczym we </a:t>
            </a:r>
            <a:r>
              <a:rPr lang="pl-PL" sz="2400" b="1" dirty="0" smtClean="0">
                <a:solidFill>
                  <a:schemeClr val="accent5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Wrocławiu;</a:t>
            </a:r>
            <a:endParaRPr lang="pl-PL" sz="2400" b="1" dirty="0">
              <a:solidFill>
                <a:schemeClr val="accent5">
                  <a:lumMod val="50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42900" indent="-342900" algn="just">
              <a:buFont typeface="Arial" panose="020B0604020202020204" pitchFamily="34" charset="0"/>
              <a:buChar char="•"/>
            </a:pPr>
            <a:endParaRPr lang="pl-PL" sz="2400" b="1" dirty="0" smtClean="0">
              <a:solidFill>
                <a:schemeClr val="accent5">
                  <a:lumMod val="50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pl-PL" sz="2400" b="1" dirty="0" smtClean="0">
                <a:solidFill>
                  <a:schemeClr val="accent5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Wykorzystanie </a:t>
            </a:r>
            <a:r>
              <a:rPr lang="pl-PL" sz="2400" b="1" dirty="0">
                <a:solidFill>
                  <a:schemeClr val="accent5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nowoczesnych systemów pomiaru temperatury do zastosowania w uprawach ogrodniczych i </a:t>
            </a:r>
            <a:r>
              <a:rPr lang="pl-PL" sz="2400" b="1" dirty="0" smtClean="0">
                <a:solidFill>
                  <a:schemeClr val="accent5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przechowywaniu.</a:t>
            </a:r>
            <a:endParaRPr lang="pl-PL" sz="2400" b="1" dirty="0">
              <a:solidFill>
                <a:schemeClr val="accent5">
                  <a:lumMod val="50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pl-PL" dirty="0"/>
          </a:p>
        </p:txBody>
      </p:sp>
      <p:sp>
        <p:nvSpPr>
          <p:cNvPr id="3" name="Tytuł 2"/>
          <p:cNvSpPr>
            <a:spLocks noGrp="1"/>
          </p:cNvSpPr>
          <p:nvPr>
            <p:ph type="title"/>
          </p:nvPr>
        </p:nvSpPr>
        <p:spPr>
          <a:xfrm>
            <a:off x="250825" y="238089"/>
            <a:ext cx="8497639" cy="827946"/>
          </a:xfrm>
        </p:spPr>
        <p:txBody>
          <a:bodyPr/>
          <a:lstStyle/>
          <a:p>
            <a:pPr algn="ctr"/>
            <a:r>
              <a:rPr lang="pl-PL" b="1" dirty="0" smtClean="0"/>
              <a:t>ZŁOŻONE PROJEKTY (dr inż. Tomasz </a:t>
            </a:r>
            <a:r>
              <a:rPr lang="pl-PL" b="1" dirty="0" err="1" smtClean="0"/>
              <a:t>Pilawka</a:t>
            </a:r>
            <a:r>
              <a:rPr lang="pl-PL" b="1" dirty="0" smtClean="0"/>
              <a:t>)</a:t>
            </a:r>
            <a:endParaRPr lang="pl-PL" b="1" dirty="0"/>
          </a:p>
        </p:txBody>
      </p:sp>
    </p:spTree>
    <p:extLst>
      <p:ext uri="{BB962C8B-B14F-4D97-AF65-F5344CB8AC3E}">
        <p14:creationId xmlns:p14="http://schemas.microsoft.com/office/powerpoint/2010/main" val="7786783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ytuł 16"/>
          <p:cNvSpPr>
            <a:spLocks noGrp="1"/>
          </p:cNvSpPr>
          <p:nvPr>
            <p:ph type="title"/>
          </p:nvPr>
        </p:nvSpPr>
        <p:spPr>
          <a:xfrm>
            <a:off x="246565" y="225425"/>
            <a:ext cx="6413667" cy="827088"/>
          </a:xfrm>
        </p:spPr>
        <p:txBody>
          <a:bodyPr/>
          <a:lstStyle/>
          <a:p>
            <a:r>
              <a:rPr lang="pl-PL" b="1" dirty="0" smtClean="0"/>
              <a:t>DZIĘKUJEMY ZA UWAGĘ</a:t>
            </a:r>
            <a:endParaRPr lang="pl-PL" b="1" dirty="0"/>
          </a:p>
        </p:txBody>
      </p:sp>
      <p:pic>
        <p:nvPicPr>
          <p:cNvPr id="23" name="Symbol zastępczy obrazu 22"/>
          <p:cNvPicPr>
            <a:picLocks noGrp="1" noChangeAspect="1"/>
          </p:cNvPicPr>
          <p:nvPr>
            <p:ph type="pic" sz="quarter" idx="16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65" r="2365"/>
          <a:stretch>
            <a:fillRect/>
          </a:stretch>
        </p:blipFill>
        <p:spPr/>
      </p:pic>
      <p:sp>
        <p:nvSpPr>
          <p:cNvPr id="32" name="Symbol zastępczy tekstu 2"/>
          <p:cNvSpPr>
            <a:spLocks noGrp="1"/>
          </p:cNvSpPr>
          <p:nvPr>
            <p:ph type="body" sz="quarter" idx="21"/>
          </p:nvPr>
        </p:nvSpPr>
        <p:spPr>
          <a:xfrm>
            <a:off x="179512" y="5410407"/>
            <a:ext cx="2790012" cy="790901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>
              <a:defRPr sz="1050" b="0">
                <a:solidFill>
                  <a:schemeClr val="tx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pl-PL" dirty="0" smtClean="0"/>
              <a:t>Instytut </a:t>
            </a:r>
            <a:r>
              <a:rPr lang="pl-PL" smtClean="0"/>
              <a:t>Nauk Ekonomicznych</a:t>
            </a:r>
            <a:endParaRPr lang="pl-PL" dirty="0" smtClean="0"/>
          </a:p>
          <a:p>
            <a:pPr lvl="0"/>
            <a:r>
              <a:rPr lang="pl-PL" dirty="0" smtClean="0"/>
              <a:t>Centrum Naukowo-Dydaktyczne</a:t>
            </a:r>
          </a:p>
          <a:p>
            <a:pPr lvl="0"/>
            <a:r>
              <a:rPr lang="pl-PL" dirty="0" smtClean="0"/>
              <a:t>Pl. Grunwaldzki 24 a</a:t>
            </a:r>
          </a:p>
          <a:p>
            <a:pPr lvl="0"/>
            <a:r>
              <a:rPr lang="pl-PL" dirty="0" smtClean="0"/>
              <a:t>50-363 Wrocław</a:t>
            </a:r>
          </a:p>
        </p:txBody>
      </p:sp>
      <p:sp>
        <p:nvSpPr>
          <p:cNvPr id="33" name="Symbol zastępczy tekstu 2"/>
          <p:cNvSpPr>
            <a:spLocks noGrp="1"/>
          </p:cNvSpPr>
          <p:nvPr>
            <p:ph type="body" sz="quarter" idx="24"/>
          </p:nvPr>
        </p:nvSpPr>
        <p:spPr>
          <a:xfrm>
            <a:off x="3140050" y="5410406"/>
            <a:ext cx="2809596" cy="790901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>
              <a:defRPr sz="1050" b="0">
                <a:solidFill>
                  <a:schemeClr val="tx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pl-PL" dirty="0"/>
              <a:t>tel. 71 320 1785</a:t>
            </a:r>
            <a:br>
              <a:rPr lang="pl-PL" dirty="0"/>
            </a:br>
            <a:r>
              <a:rPr lang="pl-PL" dirty="0"/>
              <a:t>fax 71 320 1786</a:t>
            </a:r>
            <a:endParaRPr lang="pl-PL" dirty="0" smtClean="0"/>
          </a:p>
        </p:txBody>
      </p:sp>
      <p:sp>
        <p:nvSpPr>
          <p:cNvPr id="34" name="Symbol zastępczy tekstu 2"/>
          <p:cNvSpPr>
            <a:spLocks noGrp="1"/>
          </p:cNvSpPr>
          <p:nvPr>
            <p:ph type="body" sz="quarter" idx="26"/>
          </p:nvPr>
        </p:nvSpPr>
        <p:spPr>
          <a:xfrm>
            <a:off x="6120172" y="5410406"/>
            <a:ext cx="2753852" cy="790901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 marL="0" marR="0" indent="0" algn="l" defTabSz="1800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>
                <a:schemeClr val="accent1"/>
              </a:buClr>
              <a:buSzTx/>
              <a:buFont typeface="Arial" pitchFamily="34" charset="0"/>
              <a:buNone/>
              <a:tabLst>
                <a:tab pos="180000" algn="l"/>
                <a:tab pos="360000" algn="l"/>
                <a:tab pos="540000" algn="l"/>
                <a:tab pos="720000" algn="l"/>
                <a:tab pos="900000" algn="l"/>
                <a:tab pos="1080000" algn="l"/>
              </a:tabLst>
              <a:defRPr sz="2400" b="0">
                <a:solidFill>
                  <a:schemeClr val="accent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pl-PL" dirty="0" smtClean="0"/>
              <a:t>www.upwr.edu.pl</a:t>
            </a:r>
          </a:p>
        </p:txBody>
      </p:sp>
    </p:spTree>
    <p:extLst>
      <p:ext uri="{BB962C8B-B14F-4D97-AF65-F5344CB8AC3E}">
        <p14:creationId xmlns:p14="http://schemas.microsoft.com/office/powerpoint/2010/main" val="34825941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Strony ogólne">
  <a:themeElements>
    <a:clrScheme name="UP 2">
      <a:dk1>
        <a:srgbClr val="737373"/>
      </a:dk1>
      <a:lt1>
        <a:srgbClr val="FFFFFF"/>
      </a:lt1>
      <a:dk2>
        <a:srgbClr val="737373"/>
      </a:dk2>
      <a:lt2>
        <a:srgbClr val="FFFFFF"/>
      </a:lt2>
      <a:accent1>
        <a:srgbClr val="782834"/>
      </a:accent1>
      <a:accent2>
        <a:srgbClr val="7F4D4D"/>
      </a:accent2>
      <a:accent3>
        <a:srgbClr val="B69090"/>
      </a:accent3>
      <a:accent4>
        <a:srgbClr val="CDB3B3"/>
      </a:accent4>
      <a:accent5>
        <a:srgbClr val="633737"/>
      </a:accent5>
      <a:accent6>
        <a:srgbClr val="737373"/>
      </a:accent6>
      <a:hlink>
        <a:srgbClr val="1F497D"/>
      </a:hlink>
      <a:folHlink>
        <a:srgbClr val="17365D"/>
      </a:folHlink>
    </a:clrScheme>
    <a:fontScheme name="Niestandardowy 1">
      <a:majorFont>
        <a:latin typeface="Segoe UI"/>
        <a:ea typeface=""/>
        <a:cs typeface=""/>
      </a:majorFont>
      <a:minorFont>
        <a:latin typeface="Segoe UI"/>
        <a:ea typeface=""/>
        <a:cs typeface="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2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2700">
          <a:solidFill>
            <a:srgbClr val="00538E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noAutofit/>
      </a:bodyPr>
      <a:lstStyle>
        <a:defPPr>
          <a:lnSpc>
            <a:spcPct val="150000"/>
          </a:lnSpc>
          <a:buFont typeface="Arial" pitchFamily="34" charset="0"/>
          <a:buNone/>
          <a:defRPr sz="1200" dirty="0" err="1" smtClean="0">
            <a:solidFill>
              <a:schemeClr val="bg1">
                <a:lumMod val="50000"/>
              </a:schemeClr>
            </a:solidFill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Pakiet 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Pakiet 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16565</TotalTime>
  <Words>491</Words>
  <Application>Microsoft Office PowerPoint</Application>
  <PresentationFormat>Pokaz na ekranie (4:3)</PresentationFormat>
  <Paragraphs>50</Paragraphs>
  <Slides>7</Slides>
  <Notes>1</Notes>
  <HiddenSlides>0</HiddenSlides>
  <MMClips>0</MMClips>
  <ScaleCrop>false</ScaleCrop>
  <HeadingPairs>
    <vt:vector size="4" baseType="variant">
      <vt:variant>
        <vt:lpstr>Motyw</vt:lpstr>
      </vt:variant>
      <vt:variant>
        <vt:i4>1</vt:i4>
      </vt:variant>
      <vt:variant>
        <vt:lpstr>Tytuły slajdów</vt:lpstr>
      </vt:variant>
      <vt:variant>
        <vt:i4>7</vt:i4>
      </vt:variant>
    </vt:vector>
  </HeadingPairs>
  <TitlesOfParts>
    <vt:vector size="8" baseType="lpstr">
      <vt:lpstr>Strony ogólne</vt:lpstr>
      <vt:lpstr>Prezentacja programu PowerPoint</vt:lpstr>
      <vt:lpstr>Główne obszary badawcze </vt:lpstr>
      <vt:lpstr>PRZYKŁADOWE /ZREALIZOWANE/ PROJEKTY BADAWCZE</vt:lpstr>
      <vt:lpstr>PRZYKŁADOWE /ZREALIZOWANE/ PROJEKTY BADAWCZE</vt:lpstr>
      <vt:lpstr>AKTUALNIE REALIZOWANE PROJEKTY I BADANIA</vt:lpstr>
      <vt:lpstr>ZŁOŻONE PROJEKTY (dr inż. Tomasz Pilawka)</vt:lpstr>
      <vt:lpstr>DZIĘKUJEMY ZA UWAGĘ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Prezentacja programu PowerPoint</dc:title>
  <dc:creator>zaslpczenie</dc:creator>
  <cp:lastModifiedBy>Barbara</cp:lastModifiedBy>
  <cp:revision>2210</cp:revision>
  <cp:lastPrinted>2018-09-14T06:34:20Z</cp:lastPrinted>
  <dcterms:created xsi:type="dcterms:W3CDTF">2011-10-13T10:25:48Z</dcterms:created>
  <dcterms:modified xsi:type="dcterms:W3CDTF">2018-09-14T06:34:46Z</dcterms:modified>
</cp:coreProperties>
</file>